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304" r:id="rId3"/>
    <p:sldId id="305" r:id="rId4"/>
    <p:sldId id="258" r:id="rId5"/>
    <p:sldId id="271" r:id="rId6"/>
    <p:sldId id="260" r:id="rId7"/>
    <p:sldId id="284" r:id="rId8"/>
    <p:sldId id="288" r:id="rId9"/>
    <p:sldId id="263" r:id="rId10"/>
    <p:sldId id="289" r:id="rId11"/>
    <p:sldId id="291" r:id="rId12"/>
    <p:sldId id="297" r:id="rId13"/>
    <p:sldId id="307" r:id="rId14"/>
    <p:sldId id="268" r:id="rId15"/>
    <p:sldId id="300" r:id="rId16"/>
    <p:sldId id="301" r:id="rId17"/>
    <p:sldId id="273" r:id="rId18"/>
    <p:sldId id="282" r:id="rId19"/>
    <p:sldId id="277" r:id="rId20"/>
    <p:sldId id="303" r:id="rId21"/>
  </p:sldIdLst>
  <p:sldSz cx="12192000" cy="6858000"/>
  <p:notesSz cx="6858000" cy="9144000"/>
  <p:embeddedFontLst>
    <p:embeddedFont>
      <p:font typeface="Book Antiqua" panose="02040602050305030304" pitchFamily="18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Fira Sans Extra Condensed" panose="020B0604020202020204" charset="0"/>
      <p:regular r:id="rId31"/>
      <p:bold r:id="rId32"/>
    </p:embeddedFont>
    <p:embeddedFont>
      <p:font typeface="Lato" panose="020F0502020204030203" pitchFamily="34" charset="-94"/>
      <p:regular r:id="rId33"/>
      <p:bold r:id="rId34"/>
      <p:italic r:id="rId35"/>
      <p:boldItalic r:id="rId36"/>
    </p:embeddedFont>
    <p:embeddedFont>
      <p:font typeface="Montserrat Medium" panose="020B0604020202020204" charset="-94"/>
      <p:regular r:id="rId37"/>
      <p:italic r:id="rId38"/>
    </p:embeddedFont>
    <p:embeddedFont>
      <p:font typeface="Montserrat SemiBold" panose="020B0604020202020204" charset="-94"/>
      <p:bold r:id="rId39"/>
      <p:boldItalic r:id="rId40"/>
    </p:embeddedFont>
    <p:embeddedFont>
      <p:font typeface="Open Sans" panose="020B0604020202020204" charset="0"/>
      <p:regular r:id="rId41"/>
      <p:bold r:id="rId42"/>
      <p:italic r:id="rId43"/>
      <p:boldItalic r:id="rId44"/>
    </p:embeddedFont>
    <p:embeddedFont>
      <p:font typeface="Roboto" panose="020B0604020202020204" charset="0"/>
      <p:regular r:id="rId45"/>
      <p:bold r:id="rId46"/>
      <p:italic r:id="rId47"/>
      <p:boldItalic r:id="rId48"/>
    </p:embeddedFont>
    <p:embeddedFont>
      <p:font typeface="Roboto Light" panose="020B0604020202020204" charset="0"/>
      <p:regular r:id="rId49"/>
      <p:bold r:id="rId50"/>
      <p:italic r:id="rId51"/>
      <p:boldItalic r:id="rId52"/>
    </p:embeddedFont>
    <p:embeddedFont>
      <p:font typeface="Roboto Slab" panose="020B0604020202020204" charset="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">
          <p15:clr>
            <a:srgbClr val="F26B43"/>
          </p15:clr>
        </p15:guide>
        <p15:guide id="3" pos="904">
          <p15:clr>
            <a:srgbClr val="F26B43"/>
          </p15:clr>
        </p15:guide>
        <p15:guide id="4" pos="1489">
          <p15:clr>
            <a:srgbClr val="F26B43"/>
          </p15:clr>
        </p15:guide>
        <p15:guide id="5" pos="2074">
          <p15:clr>
            <a:srgbClr val="F26B43"/>
          </p15:clr>
        </p15:guide>
        <p15:guide id="6" pos="2667">
          <p15:clr>
            <a:srgbClr val="F26B43"/>
          </p15:clr>
        </p15:guide>
        <p15:guide id="7" pos="3252">
          <p15:clr>
            <a:srgbClr val="F26B43"/>
          </p15:clr>
        </p15:guide>
        <p15:guide id="8" pos="3846">
          <p15:clr>
            <a:srgbClr val="F26B43"/>
          </p15:clr>
        </p15:guide>
        <p15:guide id="9" pos="4431">
          <p15:clr>
            <a:srgbClr val="F26B43"/>
          </p15:clr>
        </p15:guide>
        <p15:guide id="10" pos="5016">
          <p15:clr>
            <a:srgbClr val="F26B43"/>
          </p15:clr>
        </p15:guide>
        <p15:guide id="11" pos="5609">
          <p15:clr>
            <a:srgbClr val="F26B43"/>
          </p15:clr>
        </p15:guide>
        <p15:guide id="12" pos="6194">
          <p15:clr>
            <a:srgbClr val="F26B43"/>
          </p15:clr>
        </p15:guide>
        <p15:guide id="13" pos="6788">
          <p15:clr>
            <a:srgbClr val="F26B43"/>
          </p15:clr>
        </p15:guide>
        <p15:guide id="14" pos="7373">
          <p15:clr>
            <a:srgbClr val="F26B43"/>
          </p15:clr>
        </p15:guide>
        <p15:guide id="15" pos="603">
          <p15:clr>
            <a:srgbClr val="FBAE40"/>
          </p15:clr>
        </p15:guide>
        <p15:guide id="16" pos="600">
          <p15:clr>
            <a:srgbClr val="FBAE40"/>
          </p15:clr>
        </p15:guide>
        <p15:guide id="17" pos="1781">
          <p15:clr>
            <a:srgbClr val="FBAE40"/>
          </p15:clr>
        </p15:guide>
        <p15:guide id="18" pos="1200">
          <p15:clr>
            <a:srgbClr val="FBAE40"/>
          </p15:clr>
        </p15:guide>
        <p15:guide id="19" pos="2375">
          <p15:clr>
            <a:srgbClr val="FBAE40"/>
          </p15:clr>
        </p15:guide>
        <p15:guide id="20" pos="2960">
          <p15:clr>
            <a:srgbClr val="FBAE40"/>
          </p15:clr>
        </p15:guide>
        <p15:guide id="21" pos="3545">
          <p15:clr>
            <a:srgbClr val="FBAE40"/>
          </p15:clr>
        </p15:guide>
        <p15:guide id="22" pos="4138">
          <p15:clr>
            <a:srgbClr val="FBAE40"/>
          </p15:clr>
        </p15:guide>
        <p15:guide id="23" pos="4723">
          <p15:clr>
            <a:srgbClr val="FBAE40"/>
          </p15:clr>
        </p15:guide>
        <p15:guide id="24" pos="5317">
          <p15:clr>
            <a:srgbClr val="FBAE40"/>
          </p15:clr>
        </p15:guide>
        <p15:guide id="25" pos="5902">
          <p15:clr>
            <a:srgbClr val="FBAE40"/>
          </p15:clr>
        </p15:guide>
        <p15:guide id="26" pos="6487">
          <p15:clr>
            <a:srgbClr val="FBAE40"/>
          </p15:clr>
        </p15:guide>
        <p15:guide id="27" pos="7080">
          <p15:clr>
            <a:srgbClr val="FBAE40"/>
          </p15:clr>
        </p15:guide>
        <p15:guide id="28" orient="horz" pos="312">
          <p15:clr>
            <a:srgbClr val="9FCC3B"/>
          </p15:clr>
        </p15:guide>
        <p15:guide id="29" orient="horz" pos="4008">
          <p15:clr>
            <a:srgbClr val="9FCC3B"/>
          </p15:clr>
        </p15:guide>
        <p15:guide id="30" orient="horz" pos="100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hjYWy/LrlKDxlHAtCrW2t2hzStB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usuf ATALAN" initials="" lastIdx="1" clrIdx="0"/>
  <p:cmAuthor id="1" name="yusuf atalan" initials="ya" lastIdx="6" clrIdx="1">
    <p:extLst>
      <p:ext uri="{19B8F6BF-5375-455C-9EA6-DF929625EA0E}">
        <p15:presenceInfo xmlns:p15="http://schemas.microsoft.com/office/powerpoint/2012/main" userId="38107d07e45136f8" providerId="Windows Live"/>
      </p:ext>
    </p:extLst>
  </p:cmAuthor>
  <p:cmAuthor id="2" name="user" initials="u" lastIdx="4" clrIdx="2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E"/>
    <a:srgbClr val="F4D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24E9D6-A783-4B19-98FF-02FC08CA35EF}">
  <a:tblStyle styleId="{5F24E9D6-A783-4B19-98FF-02FC08CA35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33" autoAdjust="0"/>
  </p:normalViewPr>
  <p:slideViewPr>
    <p:cSldViewPr>
      <p:cViewPr varScale="1">
        <p:scale>
          <a:sx n="91" d="100"/>
          <a:sy n="91" d="100"/>
        </p:scale>
        <p:origin x="96" y="270"/>
      </p:cViewPr>
      <p:guideLst>
        <p:guide orient="horz" pos="2160"/>
        <p:guide pos="312"/>
        <p:guide pos="904"/>
        <p:guide pos="1489"/>
        <p:guide pos="2074"/>
        <p:guide pos="2667"/>
        <p:guide pos="3252"/>
        <p:guide pos="3846"/>
        <p:guide pos="4431"/>
        <p:guide pos="5016"/>
        <p:guide pos="5609"/>
        <p:guide pos="6194"/>
        <p:guide pos="6788"/>
        <p:guide pos="7373"/>
        <p:guide pos="603"/>
        <p:guide pos="600"/>
        <p:guide pos="1781"/>
        <p:guide pos="1200"/>
        <p:guide pos="2375"/>
        <p:guide pos="2960"/>
        <p:guide pos="3545"/>
        <p:guide pos="4138"/>
        <p:guide pos="4723"/>
        <p:guide pos="5317"/>
        <p:guide pos="5902"/>
        <p:guide pos="6487"/>
        <p:guide pos="7080"/>
        <p:guide orient="horz" pos="312"/>
        <p:guide orient="horz" pos="4008"/>
        <p:guide orient="horz" pos="10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2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6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5-01-29T21:20:58.075" idx="4">
    <p:pos x="10" y="10"/>
    <p:text>Müşteri İhtiyaçlarına Uygunluk:
Seçilen süreç, müşterinin iş hedeflerine doğrudan katkı sağlayacak şekilde belirlenmiştir.
Kurallara Dayalı Yapı:
Süreç, açık kurallara ve standart bir işleyişe sahip olduğu için otomasyon için idealdir.
Uygulanabilirlik ve Adaptasyon:
Süreç, mevcut iş yapısına kolayca entegre edilebilecek ve hızlı bir şekilde hayata geçirilebilecek özellikler taşır.
İş Birimi Desteği:
Sürecin uygulanabilirliğini artırmak için iş birimlerinin ihtiyaç ve beklentileri dikkate alınmıştır.</p:text>
    <p:extLst mod="1"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832e14c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2832e14cd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32832e14cd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2832e14cd9_0_2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2832e14cd9_0_26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32832e14cd9_0_26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2832e14cd9_0_2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2832e14cd9_0_26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32832e14cd9_0_26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3585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2832e14cd9_0_2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2832e14cd9_0_26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32832e14cd9_0_26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2128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80047bb531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80047bb531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***</a:t>
            </a:r>
            <a:r>
              <a:rPr lang="en-US" dirty="0" err="1"/>
              <a:t>Ayrıntılı</a:t>
            </a:r>
            <a:r>
              <a:rPr lang="en-US" dirty="0"/>
              <a:t>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planının</a:t>
            </a:r>
            <a:r>
              <a:rPr lang="en-US" dirty="0"/>
              <a:t> </a:t>
            </a:r>
            <a:r>
              <a:rPr lang="en-US" dirty="0" err="1"/>
              <a:t>linkini</a:t>
            </a:r>
            <a:r>
              <a:rPr lang="en-US" dirty="0"/>
              <a:t> </a:t>
            </a:r>
            <a:r>
              <a:rPr lang="en-US" dirty="0" err="1"/>
              <a:t>güncellemeyi</a:t>
            </a:r>
            <a:r>
              <a:rPr lang="en-US" dirty="0"/>
              <a:t> </a:t>
            </a:r>
            <a:r>
              <a:rPr lang="en-US" dirty="0" err="1"/>
              <a:t>unutmayınız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74515-8EF6-A774-BF3E-392581A7B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26F57B-B71F-FCCD-5288-523DCBF76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FD3C8C-F037-A538-965A-F0CB299341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*</a:t>
            </a:r>
            <a:r>
              <a:rPr lang="en-US" b="1" dirty="0" err="1"/>
              <a:t>Gerekli</a:t>
            </a:r>
            <a:r>
              <a:rPr lang="en-US" b="1" dirty="0"/>
              <a:t> </a:t>
            </a:r>
            <a:r>
              <a:rPr lang="en-US" b="1" dirty="0" err="1"/>
              <a:t>Durumlarda</a:t>
            </a:r>
            <a:r>
              <a:rPr lang="en-US" b="1" dirty="0"/>
              <a:t> </a:t>
            </a:r>
            <a:r>
              <a:rPr lang="en-US" b="1" dirty="0" err="1"/>
              <a:t>projeye</a:t>
            </a:r>
            <a:r>
              <a:rPr lang="en-US" b="1" dirty="0"/>
              <a:t> </a:t>
            </a:r>
            <a:r>
              <a:rPr lang="en-US" b="1" dirty="0" err="1"/>
              <a:t>özel</a:t>
            </a:r>
            <a:r>
              <a:rPr lang="en-US" b="1" dirty="0"/>
              <a:t> </a:t>
            </a:r>
            <a:r>
              <a:rPr lang="en-US" b="1" dirty="0" err="1"/>
              <a:t>maddeler</a:t>
            </a:r>
            <a:r>
              <a:rPr lang="en-US" b="1" dirty="0"/>
              <a:t> </a:t>
            </a:r>
            <a:r>
              <a:rPr lang="en-US" b="1" dirty="0" err="1"/>
              <a:t>eklenebilir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tr-TR" b="1" dirty="0"/>
              <a:t>1. Proje Ekibinin (Anahtar Kullanıcıların) Projeye Katılımı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"Anahtar kullanıcılar, süreçlerin işleyişi hakkında en doğru bilgileri sağlayan ekip üyeleridir. Projeye olan aktif katılımları, tasarım ve uygulama aşamalarında doğruluğu artırır."</a:t>
            </a:r>
          </a:p>
          <a:p>
            <a:r>
              <a:rPr lang="tr-TR" b="1" dirty="0"/>
              <a:t>2. Mevcut Sistemlerden Yeni Sisteme Aktarılacak Verilerin Düzenlenmesi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"Veri aktarımında eksiksiz ve temiz bir veri düzenlemesi yapılması, yeni sistemin sorunsuz çalışmasını garantiler."</a:t>
            </a:r>
          </a:p>
          <a:p>
            <a:r>
              <a:rPr lang="tr-TR" b="1" dirty="0"/>
              <a:t>3. Karar Verme Süreci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"Karar verme sürecinin yavaş ilerlemesi tüm proje takvimini etkileyebilir. Bu yüzden zamanında ve doğru karar almak çok kritik."</a:t>
            </a:r>
          </a:p>
          <a:p>
            <a:r>
              <a:rPr lang="tr-TR" b="1" dirty="0"/>
              <a:t>4. Hafta Planının Oluşturulması ve Riayet Edilmesi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"Her hafta sonunda bir durum değerlendirmesi yaparak ilerlemeyi gözden geçirmeliyiz. Bu, esnek bir proje yönetimi sağlar."</a:t>
            </a:r>
          </a:p>
          <a:p>
            <a:r>
              <a:rPr lang="tr-TR" b="1" dirty="0"/>
              <a:t>5. Her Aşamanın Dokümantasyonunun Tam Olarak Yapılması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"Dokümantasyon eksikliği, gelecekte hata tespitini ve düzeltme süreçlerini zorlaştırabilir."</a:t>
            </a:r>
          </a:p>
          <a:p>
            <a:r>
              <a:rPr lang="tr-TR" b="1" dirty="0"/>
              <a:t>6. Test İsteklerine ve Doküman Onaylarına Kabul Süreleri İçinde Geri Dönüş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"Gecikmelerin önüne geçmek için test ve onay süreçlerinde net bir zaman çizelgesine sadık kalınmalıdır."</a:t>
            </a:r>
          </a:p>
          <a:p>
            <a:r>
              <a:rPr lang="tr-TR" b="1" dirty="0"/>
              <a:t>7. Eğitimlere Tam Katılım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tr-TR" dirty="0"/>
              <a:t>"Eğitimler, yeni sistemin etkin kullanımı için kilit önemdedir. Tam katılım olmazsa, sistem performansı olumsuz etkilenebilir."</a:t>
            </a:r>
          </a:p>
          <a:p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80F7F-C988-9B0A-C3B2-C42379B80F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0902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5970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832e14c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2832e14cd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32832e14cd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6927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dirty="0" err="1">
                <a:latin typeface="Arial"/>
                <a:ea typeface="Arial"/>
                <a:cs typeface="Arial"/>
                <a:sym typeface="Arial"/>
              </a:rPr>
              <a:t>Hoş</a:t>
            </a: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dirty="0" err="1">
                <a:latin typeface="Arial"/>
                <a:ea typeface="Arial"/>
                <a:cs typeface="Arial"/>
                <a:sym typeface="Arial"/>
              </a:rPr>
              <a:t>geldiniz</a:t>
            </a: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dirty="0" err="1"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dirty="0" err="1">
                <a:latin typeface="Arial"/>
                <a:ea typeface="Arial"/>
                <a:cs typeface="Arial"/>
                <a:sym typeface="Arial"/>
              </a:rPr>
              <a:t>Tanışma</a:t>
            </a:r>
            <a:endParaRPr sz="11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Saygıdeğer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katılımcılar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bugün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burada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bulunarak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projeye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verdiğiniz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destek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ilgi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teşekkür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ederiz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Bu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toplantı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proje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hedeflerimizi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netleştirmek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kapsamı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belirlemek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birlikte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güçlü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başlangıç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yapmak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adına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önemli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adım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dirty="0" err="1">
                <a:latin typeface="Arial"/>
                <a:ea typeface="Arial"/>
                <a:cs typeface="Arial"/>
                <a:sym typeface="Arial"/>
              </a:rPr>
              <a:t>Toplantının</a:t>
            </a: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dirty="0" err="1">
                <a:latin typeface="Arial"/>
                <a:ea typeface="Arial"/>
                <a:cs typeface="Arial"/>
                <a:sym typeface="Arial"/>
              </a:rPr>
              <a:t>Amacı</a:t>
            </a:r>
            <a:endParaRPr sz="11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Bugün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proje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sürecini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sorumluluklarını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paylaşacak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ortak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hedeflerimizi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gözden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geçirecek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iş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birliğimizi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güçlendirecek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plan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oluşturacağız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Ayrıca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proje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kapsamındaki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pilot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süreçler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hakkında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detaylı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bilgi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paylaşacak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bu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süreçlerin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başarıyla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hayata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geçirilmesi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ihtiyaç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duyulan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planlamaları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yapacağız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dirty="0" err="1">
                <a:latin typeface="Arial"/>
                <a:ea typeface="Arial"/>
                <a:cs typeface="Arial"/>
                <a:sym typeface="Arial"/>
              </a:rPr>
              <a:t>Neler</a:t>
            </a: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 Ele </a:t>
            </a:r>
            <a:r>
              <a:rPr lang="en-US" sz="1100" b="1" dirty="0" err="1">
                <a:latin typeface="Arial"/>
                <a:ea typeface="Arial"/>
                <a:cs typeface="Arial"/>
                <a:sym typeface="Arial"/>
              </a:rPr>
              <a:t>Alınacak</a:t>
            </a: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?</a:t>
            </a:r>
            <a:endParaRPr sz="11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İlk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olarak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, RPA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sürecine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dair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yaptığımız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hazırlıkları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analizleri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sizlerle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paylaşacağız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Ardından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, ROBIM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metodolojisine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uygun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olarak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proje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adımlarını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hedeflerini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detaylandıracağız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Pilot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proje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kapsamında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netleştirilen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süreçleri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tartışarak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zaman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çizelgesini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gözden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geçireceğiz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Son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olarak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rol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sorumluluklarımızı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belirleyip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iş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birliğiyle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iyi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sonuçları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nasıl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elde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edebileceğimizi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konuşacağız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dirty="0" err="1">
                <a:latin typeface="Arial"/>
                <a:ea typeface="Arial"/>
                <a:cs typeface="Arial"/>
                <a:sym typeface="Arial"/>
              </a:rPr>
              <a:t>Katkınız</a:t>
            </a: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dirty="0" err="1">
                <a:latin typeface="Arial"/>
                <a:ea typeface="Arial"/>
                <a:cs typeface="Arial"/>
                <a:sym typeface="Arial"/>
              </a:rPr>
              <a:t>Neden</a:t>
            </a: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dirty="0" err="1">
                <a:latin typeface="Arial"/>
                <a:ea typeface="Arial"/>
                <a:cs typeface="Arial"/>
                <a:sym typeface="Arial"/>
              </a:rPr>
              <a:t>Önemli</a:t>
            </a: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?</a:t>
            </a:r>
            <a:endParaRPr sz="11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Bu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toplantının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başarısı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siz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değerli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paydaşlarımızın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katılımı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katkılarıyla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mümkün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olacaktır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Sizin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geri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bildirimleriniz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desteğiniz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projenin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başarıyla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ilerlemesinde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kritik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rol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oynayacaktır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11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Bugün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üzerinde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mutabık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kalacağımız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noktalar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projenin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gelecekteki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başarısının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temelini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oluşturacak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Tüm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süreci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iş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birliği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içinde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yönetmek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sizlerin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desteğini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bekliyoruz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dirty="0" err="1">
                <a:latin typeface="Arial"/>
                <a:ea typeface="Arial"/>
                <a:cs typeface="Arial"/>
                <a:sym typeface="Arial"/>
              </a:rPr>
              <a:t>Sonuç</a:t>
            </a: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dirty="0" err="1">
                <a:latin typeface="Arial"/>
                <a:ea typeface="Arial"/>
                <a:cs typeface="Arial"/>
                <a:sym typeface="Arial"/>
              </a:rPr>
              <a:t>Olarak</a:t>
            </a:r>
            <a:endParaRPr sz="11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Bugün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attığımız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bu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ilk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adım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projemizin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başarısına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giden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yolun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başlangıcıdır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 Her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birinizin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bu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yolculuğun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parçası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olduğu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teşekkür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ederiz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6086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832e14cd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832e14cd9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Bugüne kadar proje başlangıç hazırlıklarımızda önemli adımları tamamladık. Şimdiye kadar yapılan çalışmaları kısaca özetlemek istiyorum: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RPA Sponsoru ve Şampiyonu ile Tanışma Toplantısı:</a:t>
            </a:r>
            <a:br>
              <a:rPr lang="en-US" sz="1100" b="1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Proje için kritik olan liderlik desteğini sağlamak amacıyla RPA sponsoru ve şampiyonu ile bir araya geldik. Bu toplantıda projenin hedeflerini ve başarı kriterlerini netleştirdik.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Süreç Keşfi Çalışması:</a:t>
            </a:r>
            <a:br>
              <a:rPr lang="en-US" sz="1100" b="1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Kurumunuzda mevcut iş süreçlerini kapsamlı bir şekilde analiz ederek, otomasyona uygun olanları belirledik.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Süreç Keşfi Çıktılarının Önceliklendirilmesi ve RPA Yol Haritası:</a:t>
            </a:r>
            <a:br>
              <a:rPr lang="en-US" sz="1100" b="1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Keşif çalışmasından elde ettiğimiz çıktıları önceliklendirdik ve bir RPA yol haritası hazırladık. Bu, hangi süreçlerin ne zaman otomasyona alınacağını gösteren stratejik bir rehber oldu.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Pilot Proje Seçimi:</a:t>
            </a:r>
            <a:br>
              <a:rPr lang="en-US" sz="1100" b="1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Süreç keşfi çıktılarından yola çıkarak, ilk olarak uygulamaya alacağımız pilot projeyi belirledik. Bu seçim, hızlı kazanımlar sağlayacak ve RPA'nın faydalarını net bir şekilde gösterecek bir süreç üzerine yoğunlaştı.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Süreç Analizi:</a:t>
            </a:r>
            <a:br>
              <a:rPr lang="en-US" sz="1100" b="1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Pilot proje olarak seçilen süreç üzerinde detaylı bir analiz gerçekleştirildi. Bu analiz, sürecin otomasyona hazır hale getirilmesi için ihtiyaç duyulan adımları belirledi.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Proje Organizasyonunun Belirlenmesi:</a:t>
            </a:r>
            <a:br>
              <a:rPr lang="en-US" sz="1100" b="1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Projede yer alacak ekipleri, görevleri ve sorumlulukları tanımladık. Böylece, kimin ne yapacağı konusunda netlik sağladık.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Proje Planı Oluşturuldu:</a:t>
            </a:r>
            <a:br>
              <a:rPr lang="en-US" sz="1100" b="1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Tüm bu çalışmaların sonunda, proje planını detaylandırarak zaman çizelgemizi oluşturduk. Bu plan, önümüzdeki adımları nasıl gerçekleştireceğimizi sistematik bir şekilde gösteriyor.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Sonuç Olarak:</a:t>
            </a:r>
            <a:br>
              <a:rPr lang="en-US" sz="1100" b="1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Bugüne kadar sağlam bir temel oluşturduk ve artık projenin aktif uygulama aşamasına geçmeye hazırız. Şimdi, bu hazırlıkların devamında pilot projenin hayata geçirilmesine odaklanacağız.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32832e14cd9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0064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832e14cd9_0_1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2832e14cd9_0_10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RPA Yol haritasında kabaca pilot proje sonrasında, süreç keşfi sonrasında hangi projelerle devam edeceğimiz ve bu projelerin kabaca ne zaman teslim edilebileceği öngörüler paylaşılmalıdır.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Burada müşterinin ihtiyaçları ve önceliklerine göre yeniden bir önceliklendirme yapılabileceği açıklanmalıdır.</a:t>
            </a:r>
            <a:endParaRPr/>
          </a:p>
        </p:txBody>
      </p:sp>
      <p:sp>
        <p:nvSpPr>
          <p:cNvPr id="139" name="Google Shape;139;g32832e14cd9_0_10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RPA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projelerinde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başarılı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başlangıç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yapmanın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önemli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adımlarından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biri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doğru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pilot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süreci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seçmektir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. Pilot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projeyi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belirlerken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sürecin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hem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otomasyona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uygunluğunu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hem de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iş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birimine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sağlayacağı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faydayı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göz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önünde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bulundurduk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. Bu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seçim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sürecinde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kullandığımız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temel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kriterleri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sizlerle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paylaşmak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istiyorum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sz="1200" b="1" dirty="0" err="1">
                <a:latin typeface="Arial"/>
                <a:ea typeface="Arial"/>
                <a:cs typeface="Arial"/>
                <a:sym typeface="Arial"/>
              </a:rPr>
              <a:t>Sürecin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dirty="0" err="1">
                <a:latin typeface="Arial"/>
                <a:ea typeface="Arial"/>
                <a:cs typeface="Arial"/>
                <a:sym typeface="Arial"/>
              </a:rPr>
              <a:t>Tekrarlanabilirliği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 ve </a:t>
            </a:r>
            <a:r>
              <a:rPr lang="en-US" sz="1200" b="1" dirty="0" err="1">
                <a:latin typeface="Arial"/>
                <a:ea typeface="Arial"/>
                <a:cs typeface="Arial"/>
                <a:sym typeface="Arial"/>
              </a:rPr>
              <a:t>Kurallara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dirty="0" err="1">
                <a:latin typeface="Arial"/>
                <a:ea typeface="Arial"/>
                <a:cs typeface="Arial"/>
                <a:sym typeface="Arial"/>
              </a:rPr>
              <a:t>Dayalı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dirty="0" err="1">
                <a:latin typeface="Arial"/>
                <a:ea typeface="Arial"/>
                <a:cs typeface="Arial"/>
                <a:sym typeface="Arial"/>
              </a:rPr>
              <a:t>Olması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12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Bir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sürecin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RPA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uygun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olup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olmadığını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değerlendirirken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kritik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faktörlerden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biri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tekrarlanabilir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olmasıdır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Yani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süreç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sürekli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olarak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aynı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şekilde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yürütülmeli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ve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önceden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tanımlanmış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kurallara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dayanmalıdır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. RPA,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yapılandırılmış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ve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sabit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süreçlerde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iyi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sonucu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verir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1200" b="1" dirty="0" err="1">
                <a:latin typeface="Arial"/>
                <a:ea typeface="Arial"/>
                <a:cs typeface="Arial"/>
                <a:sym typeface="Arial"/>
              </a:rPr>
              <a:t>Hacim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 ve </a:t>
            </a:r>
            <a:r>
              <a:rPr lang="en-US" sz="1200" b="1" dirty="0" err="1">
                <a:latin typeface="Arial"/>
                <a:ea typeface="Arial"/>
                <a:cs typeface="Arial"/>
                <a:sym typeface="Arial"/>
              </a:rPr>
              <a:t>Frekans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12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Seçtiğimiz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pilot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süreç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yüksek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işlem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hacmine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ve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sık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gerçekleşen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döngüye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sahip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olmalıdır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. Bu,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RPA'nın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etkisini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hızlıca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gösterebilmemiz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ve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süreçten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maksimum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verim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elde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etmemiz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açısından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önemli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kriterdir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-US" sz="1200" b="1" dirty="0" err="1">
                <a:latin typeface="Arial"/>
                <a:ea typeface="Arial"/>
                <a:cs typeface="Arial"/>
                <a:sym typeface="Arial"/>
              </a:rPr>
              <a:t>Verinin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dirty="0" err="1">
                <a:latin typeface="Arial"/>
                <a:ea typeface="Arial"/>
                <a:cs typeface="Arial"/>
                <a:sym typeface="Arial"/>
              </a:rPr>
              <a:t>Yapılandırılmış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dirty="0" err="1">
                <a:latin typeface="Arial"/>
                <a:ea typeface="Arial"/>
                <a:cs typeface="Arial"/>
                <a:sym typeface="Arial"/>
              </a:rPr>
              <a:t>Olması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12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RPA'nın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başarılı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şekilde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çalışabilmesi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süreçte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kullanılan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verilerin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yapılandırılmış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olması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gereklidir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Örneğin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tablo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formatında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ya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da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belirli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düzen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içinde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sunulan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veriler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otomasyon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idealdir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 sz="1200" b="1" dirty="0" err="1">
                <a:latin typeface="Arial"/>
                <a:ea typeface="Arial"/>
                <a:cs typeface="Arial"/>
                <a:sym typeface="Arial"/>
              </a:rPr>
              <a:t>Düşük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dirty="0" err="1">
                <a:latin typeface="Arial"/>
                <a:ea typeface="Arial"/>
                <a:cs typeface="Arial"/>
                <a:sym typeface="Arial"/>
              </a:rPr>
              <a:t>İş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dirty="0" err="1">
                <a:latin typeface="Arial"/>
                <a:ea typeface="Arial"/>
                <a:cs typeface="Arial"/>
                <a:sym typeface="Arial"/>
              </a:rPr>
              <a:t>Riski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12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Pilot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süreç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seçiminde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düşük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risk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faktörü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taşıyan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süreçlere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öncelik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verdik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. Bu,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RPA'nın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etkilerini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test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etmek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daha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güvenli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ortam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sağlar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Süreçte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yapılacak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olası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hatalar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işin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geneline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büyük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olumsuz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etkide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bulunmamalıdır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en-US" sz="1200" b="1" dirty="0" err="1">
                <a:latin typeface="Arial"/>
                <a:ea typeface="Arial"/>
                <a:cs typeface="Arial"/>
                <a:sym typeface="Arial"/>
              </a:rPr>
              <a:t>Ölçülebilir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dirty="0" err="1">
                <a:latin typeface="Arial"/>
                <a:ea typeface="Arial"/>
                <a:cs typeface="Arial"/>
                <a:sym typeface="Arial"/>
              </a:rPr>
              <a:t>İş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dirty="0" err="1">
                <a:latin typeface="Arial"/>
                <a:ea typeface="Arial"/>
                <a:cs typeface="Arial"/>
                <a:sym typeface="Arial"/>
              </a:rPr>
              <a:t>Etkisi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12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Seçtiğimiz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sürecin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otomasyon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sonrası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sağlayacağı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faydaların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ölçülebilir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olması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bizim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önemliydi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. Zaman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tasarrufu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maliyet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düşüşü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ve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hata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oranında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azalma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gibi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kazanımları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somut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verilerle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takip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edebilmeyi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hedefledik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6. </a:t>
            </a:r>
            <a:r>
              <a:rPr lang="en-US" sz="1200" b="1" dirty="0" err="1">
                <a:latin typeface="Arial"/>
                <a:ea typeface="Arial"/>
                <a:cs typeface="Arial"/>
                <a:sym typeface="Arial"/>
              </a:rPr>
              <a:t>İş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dirty="0" err="1">
                <a:latin typeface="Arial"/>
                <a:ea typeface="Arial"/>
                <a:cs typeface="Arial"/>
                <a:sym typeface="Arial"/>
              </a:rPr>
              <a:t>Birimi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dirty="0" err="1">
                <a:latin typeface="Arial"/>
                <a:ea typeface="Arial"/>
                <a:cs typeface="Arial"/>
                <a:sym typeface="Arial"/>
              </a:rPr>
              <a:t>İlgisi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 ve </a:t>
            </a:r>
            <a:r>
              <a:rPr lang="en-US" sz="1200" b="1" dirty="0" err="1">
                <a:latin typeface="Arial"/>
                <a:ea typeface="Arial"/>
                <a:cs typeface="Arial"/>
                <a:sym typeface="Arial"/>
              </a:rPr>
              <a:t>Desteği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12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RPA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projelerinde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iş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birimlerinin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katılımı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ve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desteği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kritik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öneme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sahiptir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. Bu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yüzden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seçilen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pilot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süreçte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yer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alan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ekiplerin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projeye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olan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ilgisi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ve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katkı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sağlama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istekliliği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seçim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kriterlerimizden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biri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oldu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7. </a:t>
            </a:r>
            <a:r>
              <a:rPr lang="en-US" sz="1200" b="1" dirty="0" err="1">
                <a:latin typeface="Arial"/>
                <a:ea typeface="Arial"/>
                <a:cs typeface="Arial"/>
                <a:sym typeface="Arial"/>
              </a:rPr>
              <a:t>Hızlı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dirty="0" err="1">
                <a:latin typeface="Arial"/>
                <a:ea typeface="Arial"/>
                <a:cs typeface="Arial"/>
                <a:sym typeface="Arial"/>
              </a:rPr>
              <a:t>Kazanım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dirty="0" err="1">
                <a:latin typeface="Arial"/>
                <a:ea typeface="Arial"/>
                <a:cs typeface="Arial"/>
                <a:sym typeface="Arial"/>
              </a:rPr>
              <a:t>Sağlama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dirty="0" err="1">
                <a:latin typeface="Arial"/>
                <a:ea typeface="Arial"/>
                <a:cs typeface="Arial"/>
                <a:sym typeface="Arial"/>
              </a:rPr>
              <a:t>Potansiyeli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12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Pilot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proje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olarak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belirlediğimiz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sürecin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kısa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vadede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anlamlı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sonuçlar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üretmesini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hedefledik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. Bu, hem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iş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birimlerinde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RPA'ya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olan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güveni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artıracak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hem de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organizasyon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genelinde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otomasyon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projelerine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olan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ilgiyi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destekleyecektir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 err="1">
                <a:latin typeface="Arial"/>
                <a:ea typeface="Arial"/>
                <a:cs typeface="Arial"/>
                <a:sym typeface="Arial"/>
              </a:rPr>
              <a:t>Sonuç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1" dirty="0" err="1">
                <a:latin typeface="Arial"/>
                <a:ea typeface="Arial"/>
                <a:cs typeface="Arial"/>
                <a:sym typeface="Arial"/>
              </a:rPr>
              <a:t>olarak</a:t>
            </a:r>
            <a:r>
              <a:rPr lang="en-US" sz="1200" b="1" dirty="0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12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Bu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kriterlere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dayanarak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seçtiğimiz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pilot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süreç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, hem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organizasyonunuza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değer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katacak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hem de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RPA'nın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iş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gücüne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katkılarını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net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şekilde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gözler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önüne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serecek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Başarıyla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tamamlanan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pilot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proje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otomasyon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yolculuğumuzun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geri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kalanında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sağlam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temel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oluşturacaktır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Bu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süreçte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gösterdiğiniz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iş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birliği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ve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destek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teşekkür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 err="1">
                <a:latin typeface="Arial"/>
                <a:ea typeface="Arial"/>
                <a:cs typeface="Arial"/>
                <a:sym typeface="Arial"/>
              </a:rPr>
              <a:t>ederiz</a:t>
            </a:r>
            <a:r>
              <a:rPr lang="en-US" sz="1200" dirty="0">
                <a:latin typeface="Arial"/>
                <a:ea typeface="Arial"/>
                <a:cs typeface="Arial"/>
                <a:sym typeface="Arial"/>
              </a:rPr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6958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832e14cd9_0_2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2832e14cd9_0_25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Bugün sizlerle Robusta’nın otomasyon ve iş süreçleri yönetimi metodolojisi olan </a:t>
            </a: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ROBIM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’i paylaşacağız. ROBIM, RPA projelerinin başından sonuna kadar olan tüm süreçleri kapsayan ve başarıyı garantilemek için geliştirilmiş kapsamlı bir yöntemdir.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latin typeface="Arial"/>
                <a:ea typeface="Arial"/>
                <a:cs typeface="Arial"/>
                <a:sym typeface="Arial"/>
              </a:rPr>
              <a:t>ROBIM Nedir?</a:t>
            </a:r>
            <a:endParaRPr sz="13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ROBIM, Robusta’nın RPA projelerindeki bilgi birikimini ve deneyimini sistematik bir yapıya oturtan bir metodolojidir. Amacımız, projelerin planlama aşamasından başlayarak uygulanmasına ve sonrasındaki iyileştirme süreçlerine kadar her adımda mükemmel sonuçlar elde etmektir.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latin typeface="Arial"/>
                <a:ea typeface="Arial"/>
                <a:cs typeface="Arial"/>
                <a:sym typeface="Arial"/>
              </a:rPr>
              <a:t>ROBIM ile Amaçlarımız</a:t>
            </a:r>
            <a:endParaRPr sz="13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Doğru Başlangıç:</a:t>
            </a:r>
            <a:br>
              <a:rPr lang="en-US" sz="1100" b="1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Otomasyon projelerine güçlü bir başlangıç yapabilmek için gerekli ön hazırlıkları planlamak. Bu, doğru süreçleri seçmek ve organizasyonel ihtiyaçları anlamak anlamına gelir.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Sürdürülebilirlik:</a:t>
            </a:r>
            <a:br>
              <a:rPr lang="en-US" sz="1100" b="1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Başarılı bir pilot proje deneyimi sonrasında, uzun vadede kullanılabilecek sürdürülebilir bir otomasyon yönetim metodolojisi oluşturmak. Böylece şirketin RPA yolculuğu sürekli bir gelişim içinde olur.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Standartlaştırma:</a:t>
            </a:r>
            <a:br>
              <a:rPr lang="en-US" sz="1100" b="1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ROBIM, projelerde tutarlılık sağlamak ve tekrarlanabilir sonuçlar elde etmek için standart bir yaklaşım sunar. Bu, her projede aynı kalite ve verimliliği yakalamamızı sağlar.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Verimlilik:</a:t>
            </a:r>
            <a:br>
              <a:rPr lang="en-US" sz="1100" b="1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Süreçlerin etkin bir şekilde otomasyonu sayesinde iş gücü ve zaman tasarrufu sağlamak. Bu, hem maliyetleri düşürür hem de ekiplerin daha stratejik işlere odaklanmasını sağlar.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Kalite Güvencesi:</a:t>
            </a:r>
            <a:br>
              <a:rPr lang="en-US" sz="1100" b="1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Her aşamada kalite kontrol mekanizmaları ile hatasız otomasyon çözümleri sunmayı hedefliyoruz. ROBIM, süreçlerin en iyi şekilde optimize edilmesini ve otomasyon sonrası yüksek performans elde edilmesini sağlar.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Sonuç Olarak:</a:t>
            </a:r>
            <a:br>
              <a:rPr lang="en-US" sz="1100" b="1">
                <a:latin typeface="Arial"/>
                <a:ea typeface="Arial"/>
                <a:cs typeface="Arial"/>
                <a:sym typeface="Arial"/>
              </a:rPr>
            </a:br>
            <a:r>
              <a:rPr lang="en-US" sz="1100">
                <a:latin typeface="Arial"/>
                <a:ea typeface="Arial"/>
                <a:cs typeface="Arial"/>
                <a:sym typeface="Arial"/>
              </a:rPr>
              <a:t>ROBIM, sadece bir metodoloji değil, aynı zamanda müşterilerimizin otomasyon hedeflerine ulaşmalarını sağlayan bir rehberdir. Bu modelle, iş süreçlerini dönüştürürken kalite, verimlilik ve sürdürülebilirliği bir arada sunmayı hedefliyoruz.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 i="1">
                <a:latin typeface="Arial"/>
                <a:ea typeface="Arial"/>
                <a:cs typeface="Arial"/>
                <a:sym typeface="Arial"/>
              </a:rPr>
              <a:t>ROBIM hakkında detaylara geçmeden önce, bu metodolojinin temel felsefesini ve katkılarını anladığınız için teşekkür ederiz.</a:t>
            </a:r>
            <a:endParaRPr/>
          </a:p>
        </p:txBody>
      </p:sp>
      <p:sp>
        <p:nvSpPr>
          <p:cNvPr id="205" name="Google Shape;205;g32832e14cd9_0_25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Pilot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proje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sürecini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detaylandırırken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katılımcılarımıza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hem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genel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bakış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hem de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derinlemesine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anlayış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kazandırmayı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hedefliyoruz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 Bu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doğrultuda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aşağıdaki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başlıklarda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açıklamalar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yaparak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bilgi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paylaşmanızı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öneririz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dirty="0">
                <a:latin typeface="Arial"/>
                <a:ea typeface="Arial"/>
                <a:cs typeface="Arial"/>
                <a:sym typeface="Arial"/>
              </a:rPr>
              <a:t>1. Pilot </a:t>
            </a:r>
            <a:r>
              <a:rPr lang="en-US" sz="1300" b="1" dirty="0" err="1">
                <a:latin typeface="Arial"/>
                <a:ea typeface="Arial"/>
                <a:cs typeface="Arial"/>
                <a:sym typeface="Arial"/>
              </a:rPr>
              <a:t>Proje</a:t>
            </a:r>
            <a:r>
              <a:rPr lang="en-US" sz="13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b="1" dirty="0" err="1">
                <a:latin typeface="Arial"/>
                <a:ea typeface="Arial"/>
                <a:cs typeface="Arial"/>
                <a:sym typeface="Arial"/>
              </a:rPr>
              <a:t>Sürecinin</a:t>
            </a:r>
            <a:r>
              <a:rPr lang="en-US" sz="13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b="1" dirty="0" err="1">
                <a:latin typeface="Arial"/>
                <a:ea typeface="Arial"/>
                <a:cs typeface="Arial"/>
                <a:sym typeface="Arial"/>
              </a:rPr>
              <a:t>Detayları</a:t>
            </a:r>
            <a:r>
              <a:rPr lang="en-US" sz="1300" b="1" dirty="0">
                <a:latin typeface="Arial"/>
                <a:ea typeface="Arial"/>
                <a:cs typeface="Arial"/>
                <a:sym typeface="Arial"/>
              </a:rPr>
              <a:t> ve </a:t>
            </a:r>
            <a:r>
              <a:rPr lang="en-US" sz="1300" b="1" dirty="0" err="1">
                <a:latin typeface="Arial"/>
                <a:ea typeface="Arial"/>
                <a:cs typeface="Arial"/>
                <a:sym typeface="Arial"/>
              </a:rPr>
              <a:t>Kapsamı</a:t>
            </a:r>
            <a:endParaRPr lang="en-US" sz="13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Pilot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proje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sürecini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tanımlayarak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başlayın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Hangi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süreç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seçildi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neden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bu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süreç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seçildi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ve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bu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sürecin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otomasyon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uygunluğunu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hangi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faktörler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belirledi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kısaca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özetleyin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Süreçteki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önemli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kilometre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taşlarını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ve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bu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aşamaların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organizasyonel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hedeflere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olan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etkisini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açıklayın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dirty="0"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1300" b="1" dirty="0" err="1">
                <a:latin typeface="Arial"/>
                <a:ea typeface="Arial"/>
                <a:cs typeface="Arial"/>
                <a:sym typeface="Arial"/>
              </a:rPr>
              <a:t>Analiz</a:t>
            </a:r>
            <a:r>
              <a:rPr lang="en-US" sz="1300" b="1" dirty="0">
                <a:latin typeface="Arial"/>
                <a:ea typeface="Arial"/>
                <a:cs typeface="Arial"/>
                <a:sym typeface="Arial"/>
              </a:rPr>
              <a:t> ve </a:t>
            </a:r>
            <a:r>
              <a:rPr lang="en-US" sz="1300" b="1" dirty="0" err="1">
                <a:latin typeface="Arial"/>
                <a:ea typeface="Arial"/>
                <a:cs typeface="Arial"/>
                <a:sym typeface="Arial"/>
              </a:rPr>
              <a:t>Geliştirme</a:t>
            </a:r>
            <a:r>
              <a:rPr lang="en-US" sz="13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b="1" dirty="0" err="1">
                <a:latin typeface="Arial"/>
                <a:ea typeface="Arial"/>
                <a:cs typeface="Arial"/>
                <a:sym typeface="Arial"/>
              </a:rPr>
              <a:t>Aşamaları</a:t>
            </a:r>
            <a:endParaRPr lang="en-US" sz="13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b="1" dirty="0" err="1">
                <a:latin typeface="Arial"/>
                <a:ea typeface="Arial"/>
                <a:cs typeface="Arial"/>
                <a:sym typeface="Arial"/>
              </a:rPr>
              <a:t>Analiz</a:t>
            </a: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11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Sürecin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mevcut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durumunun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detaylı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şekilde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incelendiğini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süreç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haritası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çıkarıldığını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ve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iyileştirme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alanlarının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belirlendiğini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açıklayın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US" sz="11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Analizin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ardından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hazırlanan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tasarım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dokümanının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geliştirme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sürecine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temel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oluşturduğunu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vurgulayın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b="1" dirty="0" err="1">
                <a:latin typeface="Arial"/>
                <a:ea typeface="Arial"/>
                <a:cs typeface="Arial"/>
                <a:sym typeface="Arial"/>
              </a:rPr>
              <a:t>Geliştirme</a:t>
            </a: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11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Tasarım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dokümanına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bağlı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kalarak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sürecin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teknik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olarak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hayata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geçirildiğini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ve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bu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süreçte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birim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testleriyle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doğrulama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yapıldığını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belirtin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dirty="0">
                <a:latin typeface="Arial"/>
                <a:ea typeface="Arial"/>
                <a:cs typeface="Arial"/>
                <a:sym typeface="Arial"/>
              </a:rPr>
              <a:t>3. Test </a:t>
            </a:r>
            <a:r>
              <a:rPr lang="en-US" sz="1300" b="1" dirty="0" err="1">
                <a:latin typeface="Arial"/>
                <a:ea typeface="Arial"/>
                <a:cs typeface="Arial"/>
                <a:sym typeface="Arial"/>
              </a:rPr>
              <a:t>Süreci</a:t>
            </a:r>
            <a:r>
              <a:rPr lang="en-US" sz="1300" b="1" dirty="0">
                <a:latin typeface="Arial"/>
                <a:ea typeface="Arial"/>
                <a:cs typeface="Arial"/>
                <a:sym typeface="Arial"/>
              </a:rPr>
              <a:t> (UAT ve </a:t>
            </a:r>
            <a:r>
              <a:rPr lang="en-US" sz="1300" b="1" dirty="0" err="1">
                <a:latin typeface="Arial"/>
                <a:ea typeface="Arial"/>
                <a:cs typeface="Arial"/>
                <a:sym typeface="Arial"/>
              </a:rPr>
              <a:t>Canlıya</a:t>
            </a:r>
            <a:r>
              <a:rPr lang="en-US" sz="13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 b="1" dirty="0" err="1">
                <a:latin typeface="Arial"/>
                <a:ea typeface="Arial"/>
                <a:cs typeface="Arial"/>
                <a:sym typeface="Arial"/>
              </a:rPr>
              <a:t>Geçiş</a:t>
            </a:r>
            <a:r>
              <a:rPr lang="en-US" sz="1300" b="1" dirty="0"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Kullanıcı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Kabul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Testleri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(UAT)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sırasında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gerçek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verilerle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yapılan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testlerin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süreçlerin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beklentilere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uygunluğunu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nasıl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doğruladığını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açıklayın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Süreçlerin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canlı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ortama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taşındıktan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sonraki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izleme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aşamasında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iyileştirme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fırsatlarının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nasıl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değerlendirildiğini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ve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bu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aşamanın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başarılı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sonuçlarla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tamamlandığını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paylaşın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dirty="0" err="1">
                <a:latin typeface="Arial"/>
                <a:ea typeface="Arial"/>
                <a:cs typeface="Arial"/>
                <a:sym typeface="Arial"/>
              </a:rPr>
              <a:t>Yönlendirme</a:t>
            </a: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 ve </a:t>
            </a:r>
            <a:r>
              <a:rPr lang="en-US" sz="1100" b="1" dirty="0" err="1">
                <a:latin typeface="Arial"/>
                <a:ea typeface="Arial"/>
                <a:cs typeface="Arial"/>
                <a:sym typeface="Arial"/>
              </a:rPr>
              <a:t>İpuçları</a:t>
            </a: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Her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aşamayı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anlatırken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örnekler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ve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somut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verileri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vurgulamaya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özen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gösterin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Katılımcıların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sorularını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teşvik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edin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ve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geri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bildirimlerini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alarak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onların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bu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süreci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nasıl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daha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iyi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anlayabileceğini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göz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önünde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bulundurun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Sunum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boyunca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ROBIM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metodolojisinin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sürecin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her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aşamasında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nasıl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rehberlik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sağladığını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sıkça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dile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getirin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 b="1" dirty="0" err="1">
                <a:latin typeface="Arial"/>
                <a:ea typeface="Arial"/>
                <a:cs typeface="Arial"/>
                <a:sym typeface="Arial"/>
              </a:rPr>
              <a:t>Unutmayın</a:t>
            </a:r>
            <a:r>
              <a:rPr lang="en-US" sz="1100" b="1" dirty="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Bu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sunum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katılımcılara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RPA’nın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iş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süreçlerine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olan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katkısını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göstermek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ve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gelecekteki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projeler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güven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oluşturmak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açısından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kritik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fırsattır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Anlattığınız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her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detay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onların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bu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yolculuğa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olan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inancını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pekiştirecektir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Başarılar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dirty="0" err="1">
                <a:latin typeface="Arial"/>
                <a:ea typeface="Arial"/>
                <a:cs typeface="Arial"/>
                <a:sym typeface="Arial"/>
              </a:rPr>
              <a:t>dileriz</a:t>
            </a:r>
            <a:r>
              <a:rPr lang="en-US" sz="1100" dirty="0">
                <a:latin typeface="Arial"/>
                <a:ea typeface="Arial"/>
                <a:cs typeface="Arial"/>
                <a:sym typeface="Arial"/>
              </a:rPr>
              <a:t>!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 sz="1100" dirty="0">
              <a:latin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 dirty="0">
                <a:latin typeface="Arial"/>
                <a:cs typeface="Arial"/>
                <a:sym typeface="Arial"/>
              </a:rPr>
              <a:t>ÖRNEK: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Hayat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Varlık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gayrimenkul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değerleme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sürecinin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otomasyonu</a:t>
            </a:r>
            <a:endParaRPr lang="en-US" dirty="0"/>
          </a:p>
          <a:p>
            <a:pPr marL="685800" marR="0" lvl="1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Hayat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Varlık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gayrimenkul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değerleme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sisteminde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yapılması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gereken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değişikliklerin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belirlenmesi</a:t>
            </a:r>
            <a:endParaRPr lang="en-US" sz="1600" b="0" i="0" u="none" strike="noStrike" cap="none" dirty="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Değerleme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tarihçesinin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tek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bir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veri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tabanından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kontrol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edilmesi</a:t>
            </a:r>
            <a:endParaRPr lang="en-US" dirty="0"/>
          </a:p>
          <a:p>
            <a:pPr marL="685800" marR="0" lvl="1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Mevcut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değerleme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tarihçesinin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yeni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veri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yapısına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uygun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hale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dönüştürülmesi</a:t>
            </a:r>
            <a:endParaRPr lang="en-US" dirty="0"/>
          </a:p>
          <a:p>
            <a:pPr marL="685800" marR="0" lvl="1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Değerleme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için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gereken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verilerinin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üçüncü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parti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sistemlerden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toplanması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,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dönüştürülmesi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ve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tek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bir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veri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tabanından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yönetilmesi</a:t>
            </a:r>
            <a:endParaRPr lang="en-US" dirty="0"/>
          </a:p>
          <a:p>
            <a:pPr marL="685800" marR="0" lvl="1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Ceografik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konum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ölçümlerinin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yapılması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ve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değerleme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veri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tabanına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kayıt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edilmesi</a:t>
            </a:r>
            <a:endParaRPr lang="en-US" sz="1600" b="0" i="0" u="none" strike="noStrike" cap="none" dirty="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Değerleme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kurallarının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belirlenmesi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ve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bu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kurallara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aracılığıyla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değerlemenin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otomatik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olarak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verilmesi</a:t>
            </a:r>
            <a:endParaRPr lang="en-US" dirty="0"/>
          </a:p>
          <a:p>
            <a:pPr marL="685800" marR="0" lvl="1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✔"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Görüntü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işleme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teknikleri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kullanılarak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,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değerleme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için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daha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fazla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verinin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otomatik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olarak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toplanmasının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sağlanması</a:t>
            </a:r>
            <a:endParaRPr lang="en-US" sz="1600" b="0" i="0" u="none" strike="noStrike" cap="none" dirty="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9573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0"/>
          <p:cNvGrpSpPr/>
          <p:nvPr/>
        </p:nvGrpSpPr>
        <p:grpSpPr>
          <a:xfrm>
            <a:off x="495300" y="0"/>
            <a:ext cx="6073775" cy="5243395"/>
            <a:chOff x="0" y="0"/>
            <a:chExt cx="7080750" cy="6112701"/>
          </a:xfrm>
        </p:grpSpPr>
        <p:sp>
          <p:nvSpPr>
            <p:cNvPr id="20" name="Google Shape;20;p30"/>
            <p:cNvSpPr/>
            <p:nvPr/>
          </p:nvSpPr>
          <p:spPr>
            <a:xfrm>
              <a:off x="0" y="0"/>
              <a:ext cx="2652673" cy="3530570"/>
            </a:xfrm>
            <a:custGeom>
              <a:avLst/>
              <a:gdLst/>
              <a:ahLst/>
              <a:cxnLst/>
              <a:rect l="l" t="t" r="r" b="b"/>
              <a:pathLst>
                <a:path w="2652673" h="3530570" extrusionOk="0">
                  <a:moveTo>
                    <a:pt x="0" y="0"/>
                  </a:moveTo>
                  <a:lnTo>
                    <a:pt x="2652673" y="2291158"/>
                  </a:lnTo>
                  <a:lnTo>
                    <a:pt x="2501017" y="2463034"/>
                  </a:lnTo>
                  <a:cubicBezTo>
                    <a:pt x="1900678" y="3081406"/>
                    <a:pt x="1085632" y="3478621"/>
                    <a:pt x="180943" y="3525857"/>
                  </a:cubicBezTo>
                  <a:lnTo>
                    <a:pt x="0" y="3530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" name="Google Shape;21;p30"/>
            <p:cNvSpPr/>
            <p:nvPr/>
          </p:nvSpPr>
          <p:spPr>
            <a:xfrm>
              <a:off x="3545" y="0"/>
              <a:ext cx="3531100" cy="2289421"/>
            </a:xfrm>
            <a:custGeom>
              <a:avLst/>
              <a:gdLst/>
              <a:ahLst/>
              <a:cxnLst/>
              <a:rect l="l" t="t" r="r" b="b"/>
              <a:pathLst>
                <a:path w="3531100" h="2289421" extrusionOk="0">
                  <a:moveTo>
                    <a:pt x="0" y="0"/>
                  </a:moveTo>
                  <a:lnTo>
                    <a:pt x="3531100" y="0"/>
                  </a:lnTo>
                  <a:lnTo>
                    <a:pt x="3529301" y="73266"/>
                  </a:lnTo>
                  <a:cubicBezTo>
                    <a:pt x="3489556" y="880883"/>
                    <a:pt x="3194605" y="1619145"/>
                    <a:pt x="2725860" y="2204195"/>
                  </a:cubicBezTo>
                  <a:lnTo>
                    <a:pt x="2650661" y="2289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" name="Google Shape;22;p30"/>
            <p:cNvSpPr/>
            <p:nvPr/>
          </p:nvSpPr>
          <p:spPr>
            <a:xfrm>
              <a:off x="2654206" y="0"/>
              <a:ext cx="4426544" cy="6112701"/>
            </a:xfrm>
            <a:custGeom>
              <a:avLst/>
              <a:gdLst/>
              <a:ahLst/>
              <a:cxnLst/>
              <a:rect l="l" t="t" r="r" b="b"/>
              <a:pathLst>
                <a:path w="4426544" h="6112701" extrusionOk="0">
                  <a:moveTo>
                    <a:pt x="880439" y="0"/>
                  </a:moveTo>
                  <a:lnTo>
                    <a:pt x="4426544" y="0"/>
                  </a:lnTo>
                  <a:lnTo>
                    <a:pt x="4426544" y="6112701"/>
                  </a:lnTo>
                  <a:lnTo>
                    <a:pt x="0" y="2289421"/>
                  </a:lnTo>
                  <a:lnTo>
                    <a:pt x="75199" y="2204195"/>
                  </a:lnTo>
                  <a:cubicBezTo>
                    <a:pt x="543944" y="1619145"/>
                    <a:pt x="838895" y="880883"/>
                    <a:pt x="878640" y="73266"/>
                  </a:cubicBezTo>
                  <a:lnTo>
                    <a:pt x="880439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" name="Google Shape;23;p30"/>
            <p:cNvSpPr/>
            <p:nvPr/>
          </p:nvSpPr>
          <p:spPr>
            <a:xfrm>
              <a:off x="0" y="2291158"/>
              <a:ext cx="7077205" cy="3821543"/>
            </a:xfrm>
            <a:custGeom>
              <a:avLst/>
              <a:gdLst/>
              <a:ahLst/>
              <a:cxnLst/>
              <a:rect l="l" t="t" r="r" b="b"/>
              <a:pathLst>
                <a:path w="7077205" h="3821543" extrusionOk="0">
                  <a:moveTo>
                    <a:pt x="2652673" y="0"/>
                  </a:moveTo>
                  <a:lnTo>
                    <a:pt x="7077205" y="3821543"/>
                  </a:lnTo>
                  <a:lnTo>
                    <a:pt x="0" y="3821543"/>
                  </a:lnTo>
                  <a:lnTo>
                    <a:pt x="0" y="1239412"/>
                  </a:lnTo>
                  <a:lnTo>
                    <a:pt x="180943" y="1234699"/>
                  </a:lnTo>
                  <a:cubicBezTo>
                    <a:pt x="1085632" y="1187463"/>
                    <a:pt x="1900678" y="790248"/>
                    <a:pt x="2501017" y="171876"/>
                  </a:cubicBezTo>
                  <a:lnTo>
                    <a:pt x="2652673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4" name="Google Shape;24;p30"/>
          <p:cNvSpPr txBox="1">
            <a:spLocks noGrp="1"/>
          </p:cNvSpPr>
          <p:nvPr>
            <p:ph type="ctrTitle"/>
          </p:nvPr>
        </p:nvSpPr>
        <p:spPr>
          <a:xfrm>
            <a:off x="3681984" y="719172"/>
            <a:ext cx="256032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subTitle" idx="1"/>
          </p:nvPr>
        </p:nvSpPr>
        <p:spPr>
          <a:xfrm>
            <a:off x="3681984" y="1183426"/>
            <a:ext cx="2560320" cy="38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6" name="Google Shape;26;p30" descr="A picture containing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484" y="3947913"/>
            <a:ext cx="3931920" cy="1003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5"/>
          <p:cNvSpPr txBox="1">
            <a:spLocks noGrp="1"/>
          </p:cNvSpPr>
          <p:nvPr>
            <p:ph type="body" idx="1"/>
          </p:nvPr>
        </p:nvSpPr>
        <p:spPr>
          <a:xfrm>
            <a:off x="5183188" y="1287176"/>
            <a:ext cx="6768020" cy="457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8" name="Google Shape;78;p45"/>
          <p:cNvSpPr txBox="1">
            <a:spLocks noGrp="1"/>
          </p:cNvSpPr>
          <p:nvPr>
            <p:ph type="body" idx="2"/>
          </p:nvPr>
        </p:nvSpPr>
        <p:spPr>
          <a:xfrm>
            <a:off x="1435608" y="1287176"/>
            <a:ext cx="3575779" cy="457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45"/>
          <p:cNvSpPr txBox="1">
            <a:spLocks noGrp="1"/>
          </p:cNvSpPr>
          <p:nvPr>
            <p:ph type="ftr" idx="11"/>
          </p:nvPr>
        </p:nvSpPr>
        <p:spPr>
          <a:xfrm>
            <a:off x="1435608" y="6356350"/>
            <a:ext cx="8388504" cy="294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5"/>
          <p:cNvSpPr txBox="1">
            <a:spLocks noGrp="1"/>
          </p:cNvSpPr>
          <p:nvPr>
            <p:ph type="title"/>
          </p:nvPr>
        </p:nvSpPr>
        <p:spPr>
          <a:xfrm>
            <a:off x="1435608" y="356616"/>
            <a:ext cx="105156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603400" y="548633"/>
            <a:ext cx="10985200" cy="74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32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3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3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3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3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3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3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3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32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3341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91c549b17c_2_26"/>
          <p:cNvSpPr txBox="1">
            <a:spLocks noGrp="1"/>
          </p:cNvSpPr>
          <p:nvPr>
            <p:ph type="title"/>
          </p:nvPr>
        </p:nvSpPr>
        <p:spPr>
          <a:xfrm>
            <a:off x="1435608" y="356616"/>
            <a:ext cx="105156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g191c549b17c_2_26"/>
          <p:cNvSpPr txBox="1">
            <a:spLocks noGrp="1"/>
          </p:cNvSpPr>
          <p:nvPr>
            <p:ph type="body" idx="1"/>
          </p:nvPr>
        </p:nvSpPr>
        <p:spPr>
          <a:xfrm>
            <a:off x="1435608" y="1138990"/>
            <a:ext cx="10515600" cy="498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g191c549b17c_2_26"/>
          <p:cNvSpPr txBox="1">
            <a:spLocks noGrp="1"/>
          </p:cNvSpPr>
          <p:nvPr>
            <p:ph type="ftr" idx="11"/>
          </p:nvPr>
        </p:nvSpPr>
        <p:spPr>
          <a:xfrm>
            <a:off x="1435608" y="6356350"/>
            <a:ext cx="8388504" cy="294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5065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17714" y="228600"/>
            <a:ext cx="4862286" cy="6400800"/>
          </a:xfrm>
          <a:custGeom>
            <a:avLst/>
            <a:gdLst>
              <a:gd name="connsiteX0" fmla="*/ 0 w 4862286"/>
              <a:gd name="connsiteY0" fmla="*/ 0 h 6400800"/>
              <a:gd name="connsiteX1" fmla="*/ 4862286 w 4862286"/>
              <a:gd name="connsiteY1" fmla="*/ 0 h 6400800"/>
              <a:gd name="connsiteX2" fmla="*/ 4862286 w 4862286"/>
              <a:gd name="connsiteY2" fmla="*/ 6400800 h 6400800"/>
              <a:gd name="connsiteX3" fmla="*/ 0 w 4862286"/>
              <a:gd name="connsiteY3" fmla="*/ 640080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2286" h="6400800">
                <a:moveTo>
                  <a:pt x="0" y="0"/>
                </a:moveTo>
                <a:lnTo>
                  <a:pt x="4862286" y="0"/>
                </a:lnTo>
                <a:lnTo>
                  <a:pt x="4862286" y="6400800"/>
                </a:lnTo>
                <a:lnTo>
                  <a:pt x="0" y="6400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81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963886"/>
          </a:xfrm>
          <a:custGeom>
            <a:avLst/>
            <a:gdLst>
              <a:gd name="connsiteX0" fmla="*/ 0 w 12192000"/>
              <a:gd name="connsiteY0" fmla="*/ 0 h 4963886"/>
              <a:gd name="connsiteX1" fmla="*/ 12192000 w 12192000"/>
              <a:gd name="connsiteY1" fmla="*/ 0 h 4963886"/>
              <a:gd name="connsiteX2" fmla="*/ 12192000 w 12192000"/>
              <a:gd name="connsiteY2" fmla="*/ 4299527 h 4963886"/>
              <a:gd name="connsiteX3" fmla="*/ 0 w 12192000"/>
              <a:gd name="connsiteY3" fmla="*/ 4963886 h 49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963886">
                <a:moveTo>
                  <a:pt x="0" y="0"/>
                </a:moveTo>
                <a:lnTo>
                  <a:pt x="12192000" y="0"/>
                </a:lnTo>
                <a:lnTo>
                  <a:pt x="12192000" y="4299527"/>
                </a:lnTo>
                <a:lnTo>
                  <a:pt x="0" y="4963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80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69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032000" y="1"/>
            <a:ext cx="10160000" cy="5004886"/>
          </a:xfrm>
          <a:custGeom>
            <a:avLst/>
            <a:gdLst>
              <a:gd name="connsiteX0" fmla="*/ 0 w 10160000"/>
              <a:gd name="connsiteY0" fmla="*/ 0 h 5004886"/>
              <a:gd name="connsiteX1" fmla="*/ 10160000 w 10160000"/>
              <a:gd name="connsiteY1" fmla="*/ 0 h 5004886"/>
              <a:gd name="connsiteX2" fmla="*/ 10160000 w 10160000"/>
              <a:gd name="connsiteY2" fmla="*/ 5004886 h 5004886"/>
              <a:gd name="connsiteX3" fmla="*/ 0 w 10160000"/>
              <a:gd name="connsiteY3" fmla="*/ 5004886 h 500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000" h="5004886">
                <a:moveTo>
                  <a:pt x="0" y="0"/>
                </a:moveTo>
                <a:lnTo>
                  <a:pt x="10160000" y="0"/>
                </a:lnTo>
                <a:lnTo>
                  <a:pt x="10160000" y="5004886"/>
                </a:lnTo>
                <a:lnTo>
                  <a:pt x="0" y="5004886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BG Title and Content">
  <p:cSld name="Full BG 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333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" name="Google Shape;29;p39"/>
          <p:cNvSpPr txBox="1">
            <a:spLocks noGrp="1"/>
          </p:cNvSpPr>
          <p:nvPr>
            <p:ph type="title"/>
          </p:nvPr>
        </p:nvSpPr>
        <p:spPr>
          <a:xfrm>
            <a:off x="1435608" y="356616"/>
            <a:ext cx="105156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9"/>
          <p:cNvSpPr txBox="1">
            <a:spLocks noGrp="1"/>
          </p:cNvSpPr>
          <p:nvPr>
            <p:ph type="body" idx="1"/>
          </p:nvPr>
        </p:nvSpPr>
        <p:spPr>
          <a:xfrm>
            <a:off x="1435608" y="1138990"/>
            <a:ext cx="10515600" cy="498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9"/>
          <p:cNvSpPr txBox="1">
            <a:spLocks noGrp="1"/>
          </p:cNvSpPr>
          <p:nvPr>
            <p:ph type="ftr" idx="11"/>
          </p:nvPr>
        </p:nvSpPr>
        <p:spPr>
          <a:xfrm>
            <a:off x="1435608" y="6356350"/>
            <a:ext cx="8388504" cy="294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" name="Google Shape;32;p39"/>
          <p:cNvGrpSpPr/>
          <p:nvPr/>
        </p:nvGrpSpPr>
        <p:grpSpPr>
          <a:xfrm>
            <a:off x="0" y="0"/>
            <a:ext cx="957263" cy="6858000"/>
            <a:chOff x="0" y="0"/>
            <a:chExt cx="957263" cy="6858000"/>
          </a:xfrm>
        </p:grpSpPr>
        <p:sp>
          <p:nvSpPr>
            <p:cNvPr id="33" name="Google Shape;33;p39"/>
            <p:cNvSpPr/>
            <p:nvPr/>
          </p:nvSpPr>
          <p:spPr>
            <a:xfrm>
              <a:off x="0" y="0"/>
              <a:ext cx="957263" cy="685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4" name="Google Shape;34;p39" descr="Background pattern&#10;&#10;Description automatically generated"/>
            <p:cNvPicPr preferRelativeResize="0"/>
            <p:nvPr/>
          </p:nvPicPr>
          <p:blipFill rotWithShape="1">
            <a:blip r:embed="rId3">
              <a:alphaModFix amt="46000"/>
            </a:blip>
            <a:srcRect/>
            <a:stretch/>
          </p:blipFill>
          <p:spPr>
            <a:xfrm rot="-5400000">
              <a:off x="-454262" y="5457040"/>
              <a:ext cx="1869077" cy="9328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" name="Google Shape;35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86563" y="6370012"/>
            <a:ext cx="1650159" cy="29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0"/>
          <p:cNvSpPr txBox="1">
            <a:spLocks noGrp="1"/>
          </p:cNvSpPr>
          <p:nvPr>
            <p:ph type="body" idx="1"/>
          </p:nvPr>
        </p:nvSpPr>
        <p:spPr>
          <a:xfrm>
            <a:off x="1435608" y="1402413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0"/>
          <p:cNvSpPr txBox="1">
            <a:spLocks noGrp="1"/>
          </p:cNvSpPr>
          <p:nvPr>
            <p:ph type="body" idx="2"/>
          </p:nvPr>
        </p:nvSpPr>
        <p:spPr>
          <a:xfrm>
            <a:off x="6769608" y="1402413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ftr" idx="11"/>
          </p:nvPr>
        </p:nvSpPr>
        <p:spPr>
          <a:xfrm>
            <a:off x="1435608" y="6356350"/>
            <a:ext cx="8388504" cy="294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0"/>
          <p:cNvSpPr txBox="1">
            <a:spLocks noGrp="1"/>
          </p:cNvSpPr>
          <p:nvPr>
            <p:ph type="title"/>
          </p:nvPr>
        </p:nvSpPr>
        <p:spPr>
          <a:xfrm>
            <a:off x="1435608" y="356616"/>
            <a:ext cx="105156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debar Layout V02">
  <p:cSld name="Sidebar Layout V02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3"/>
          <p:cNvGrpSpPr/>
          <p:nvPr/>
        </p:nvGrpSpPr>
        <p:grpSpPr>
          <a:xfrm>
            <a:off x="0" y="0"/>
            <a:ext cx="3767328" cy="6858000"/>
            <a:chOff x="40639" y="0"/>
            <a:chExt cx="3767328" cy="6858000"/>
          </a:xfrm>
        </p:grpSpPr>
        <p:sp>
          <p:nvSpPr>
            <p:cNvPr id="43" name="Google Shape;43;p43"/>
            <p:cNvSpPr/>
            <p:nvPr/>
          </p:nvSpPr>
          <p:spPr>
            <a:xfrm>
              <a:off x="40639" y="0"/>
              <a:ext cx="3767328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44" name="Google Shape;44;p43" descr="Background pattern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-5400000">
              <a:off x="2407006" y="5457040"/>
              <a:ext cx="1869077" cy="9328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43"/>
          <p:cNvSpPr txBox="1">
            <a:spLocks noGrp="1"/>
          </p:cNvSpPr>
          <p:nvPr>
            <p:ph type="title"/>
          </p:nvPr>
        </p:nvSpPr>
        <p:spPr>
          <a:xfrm>
            <a:off x="495300" y="597975"/>
            <a:ext cx="3055422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6" name="Google Shape;4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86563" y="6370012"/>
            <a:ext cx="1650159" cy="29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1"/>
          <p:cNvSpPr txBox="1">
            <a:spLocks noGrp="1"/>
          </p:cNvSpPr>
          <p:nvPr>
            <p:ph type="body" idx="1"/>
          </p:nvPr>
        </p:nvSpPr>
        <p:spPr>
          <a:xfrm>
            <a:off x="1435607" y="1323832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41"/>
          <p:cNvSpPr txBox="1">
            <a:spLocks noGrp="1"/>
          </p:cNvSpPr>
          <p:nvPr>
            <p:ph type="body" idx="2"/>
          </p:nvPr>
        </p:nvSpPr>
        <p:spPr>
          <a:xfrm>
            <a:off x="1435607" y="2147744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41"/>
          <p:cNvSpPr txBox="1">
            <a:spLocks noGrp="1"/>
          </p:cNvSpPr>
          <p:nvPr>
            <p:ph type="body" idx="3"/>
          </p:nvPr>
        </p:nvSpPr>
        <p:spPr>
          <a:xfrm>
            <a:off x="6768019" y="1323832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41"/>
          <p:cNvSpPr txBox="1">
            <a:spLocks noGrp="1"/>
          </p:cNvSpPr>
          <p:nvPr>
            <p:ph type="body" idx="4"/>
          </p:nvPr>
        </p:nvSpPr>
        <p:spPr>
          <a:xfrm>
            <a:off x="6768019" y="2147744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41"/>
          <p:cNvSpPr txBox="1">
            <a:spLocks noGrp="1"/>
          </p:cNvSpPr>
          <p:nvPr>
            <p:ph type="ftr" idx="11"/>
          </p:nvPr>
        </p:nvSpPr>
        <p:spPr>
          <a:xfrm>
            <a:off x="1435608" y="6356350"/>
            <a:ext cx="8388504" cy="294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1"/>
          <p:cNvSpPr txBox="1">
            <a:spLocks noGrp="1"/>
          </p:cNvSpPr>
          <p:nvPr>
            <p:ph type="title"/>
          </p:nvPr>
        </p:nvSpPr>
        <p:spPr>
          <a:xfrm>
            <a:off x="1435608" y="356616"/>
            <a:ext cx="105156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Title and Content">
  <p:cSld name="47_Title and 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a7b3530965_0_4008"/>
          <p:cNvSpPr txBox="1">
            <a:spLocks noGrp="1"/>
          </p:cNvSpPr>
          <p:nvPr>
            <p:ph type="title"/>
          </p:nvPr>
        </p:nvSpPr>
        <p:spPr>
          <a:xfrm>
            <a:off x="711200" y="584200"/>
            <a:ext cx="10160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i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1a7b3530965_0_4008"/>
          <p:cNvSpPr>
            <a:spLocks noGrp="1"/>
          </p:cNvSpPr>
          <p:nvPr>
            <p:ph type="pic" idx="2"/>
          </p:nvPr>
        </p:nvSpPr>
        <p:spPr>
          <a:xfrm>
            <a:off x="2946400" y="2102600"/>
            <a:ext cx="2049900" cy="19359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g1a7b3530965_0_4008"/>
          <p:cNvSpPr>
            <a:spLocks noGrp="1"/>
          </p:cNvSpPr>
          <p:nvPr>
            <p:ph type="pic" idx="3"/>
          </p:nvPr>
        </p:nvSpPr>
        <p:spPr>
          <a:xfrm>
            <a:off x="7010400" y="2097000"/>
            <a:ext cx="2049900" cy="19359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g1a7b3530965_0_4008"/>
          <p:cNvSpPr>
            <a:spLocks noGrp="1"/>
          </p:cNvSpPr>
          <p:nvPr>
            <p:ph type="pic" idx="4"/>
          </p:nvPr>
        </p:nvSpPr>
        <p:spPr>
          <a:xfrm>
            <a:off x="914400" y="4033000"/>
            <a:ext cx="2049900" cy="19359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g1a7b3530965_0_4008"/>
          <p:cNvSpPr>
            <a:spLocks noGrp="1"/>
          </p:cNvSpPr>
          <p:nvPr>
            <p:ph type="pic" idx="5"/>
          </p:nvPr>
        </p:nvSpPr>
        <p:spPr>
          <a:xfrm>
            <a:off x="4978400" y="4033000"/>
            <a:ext cx="2049900" cy="19359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g1a7b3530965_0_4008"/>
          <p:cNvSpPr>
            <a:spLocks noGrp="1"/>
          </p:cNvSpPr>
          <p:nvPr>
            <p:ph type="pic" idx="6"/>
          </p:nvPr>
        </p:nvSpPr>
        <p:spPr>
          <a:xfrm>
            <a:off x="9042400" y="4033000"/>
            <a:ext cx="2049900" cy="19359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g1a7b3530965_0_4008"/>
          <p:cNvSpPr txBox="1">
            <a:spLocks noGrp="1"/>
          </p:cNvSpPr>
          <p:nvPr>
            <p:ph type="body" idx="1"/>
          </p:nvPr>
        </p:nvSpPr>
        <p:spPr>
          <a:xfrm>
            <a:off x="711200" y="558800"/>
            <a:ext cx="67056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Roboto Light"/>
              <a:buNone/>
              <a:defRPr sz="1733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 Title Slide">
  <p:cSld name="Custom 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38"/>
          <p:cNvGrpSpPr/>
          <p:nvPr/>
        </p:nvGrpSpPr>
        <p:grpSpPr>
          <a:xfrm>
            <a:off x="495300" y="0"/>
            <a:ext cx="6073775" cy="5243395"/>
            <a:chOff x="0" y="0"/>
            <a:chExt cx="7080750" cy="6112701"/>
          </a:xfrm>
        </p:grpSpPr>
        <p:sp>
          <p:nvSpPr>
            <p:cNvPr id="64" name="Google Shape;64;p38"/>
            <p:cNvSpPr/>
            <p:nvPr/>
          </p:nvSpPr>
          <p:spPr>
            <a:xfrm>
              <a:off x="0" y="0"/>
              <a:ext cx="2652673" cy="3530570"/>
            </a:xfrm>
            <a:custGeom>
              <a:avLst/>
              <a:gdLst/>
              <a:ahLst/>
              <a:cxnLst/>
              <a:rect l="l" t="t" r="r" b="b"/>
              <a:pathLst>
                <a:path w="2652673" h="3530570" extrusionOk="0">
                  <a:moveTo>
                    <a:pt x="0" y="0"/>
                  </a:moveTo>
                  <a:lnTo>
                    <a:pt x="2652673" y="2291158"/>
                  </a:lnTo>
                  <a:lnTo>
                    <a:pt x="2501017" y="2463034"/>
                  </a:lnTo>
                  <a:cubicBezTo>
                    <a:pt x="1900678" y="3081406"/>
                    <a:pt x="1085632" y="3478621"/>
                    <a:pt x="180943" y="3525857"/>
                  </a:cubicBezTo>
                  <a:lnTo>
                    <a:pt x="0" y="3530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5" name="Google Shape;65;p38"/>
            <p:cNvSpPr/>
            <p:nvPr/>
          </p:nvSpPr>
          <p:spPr>
            <a:xfrm>
              <a:off x="3545" y="0"/>
              <a:ext cx="3531100" cy="2289421"/>
            </a:xfrm>
            <a:custGeom>
              <a:avLst/>
              <a:gdLst/>
              <a:ahLst/>
              <a:cxnLst/>
              <a:rect l="l" t="t" r="r" b="b"/>
              <a:pathLst>
                <a:path w="3531100" h="2289421" extrusionOk="0">
                  <a:moveTo>
                    <a:pt x="0" y="0"/>
                  </a:moveTo>
                  <a:lnTo>
                    <a:pt x="3531100" y="0"/>
                  </a:lnTo>
                  <a:lnTo>
                    <a:pt x="3529301" y="73266"/>
                  </a:lnTo>
                  <a:cubicBezTo>
                    <a:pt x="3489556" y="880883"/>
                    <a:pt x="3194605" y="1619145"/>
                    <a:pt x="2725860" y="2204195"/>
                  </a:cubicBezTo>
                  <a:lnTo>
                    <a:pt x="2650661" y="2289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6" name="Google Shape;66;p38"/>
            <p:cNvSpPr/>
            <p:nvPr/>
          </p:nvSpPr>
          <p:spPr>
            <a:xfrm>
              <a:off x="2654206" y="0"/>
              <a:ext cx="4426544" cy="6112701"/>
            </a:xfrm>
            <a:custGeom>
              <a:avLst/>
              <a:gdLst/>
              <a:ahLst/>
              <a:cxnLst/>
              <a:rect l="l" t="t" r="r" b="b"/>
              <a:pathLst>
                <a:path w="4426544" h="6112701" extrusionOk="0">
                  <a:moveTo>
                    <a:pt x="880439" y="0"/>
                  </a:moveTo>
                  <a:lnTo>
                    <a:pt x="4426544" y="0"/>
                  </a:lnTo>
                  <a:lnTo>
                    <a:pt x="4426544" y="6112701"/>
                  </a:lnTo>
                  <a:lnTo>
                    <a:pt x="0" y="2289421"/>
                  </a:lnTo>
                  <a:lnTo>
                    <a:pt x="75199" y="2204195"/>
                  </a:lnTo>
                  <a:cubicBezTo>
                    <a:pt x="543944" y="1619145"/>
                    <a:pt x="838895" y="880883"/>
                    <a:pt x="878640" y="73266"/>
                  </a:cubicBezTo>
                  <a:lnTo>
                    <a:pt x="880439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" name="Google Shape;67;p38"/>
            <p:cNvSpPr/>
            <p:nvPr/>
          </p:nvSpPr>
          <p:spPr>
            <a:xfrm>
              <a:off x="0" y="2291158"/>
              <a:ext cx="7077205" cy="3821543"/>
            </a:xfrm>
            <a:custGeom>
              <a:avLst/>
              <a:gdLst/>
              <a:ahLst/>
              <a:cxnLst/>
              <a:rect l="l" t="t" r="r" b="b"/>
              <a:pathLst>
                <a:path w="7077205" h="3821543" extrusionOk="0">
                  <a:moveTo>
                    <a:pt x="2652673" y="0"/>
                  </a:moveTo>
                  <a:lnTo>
                    <a:pt x="7077205" y="3821543"/>
                  </a:lnTo>
                  <a:lnTo>
                    <a:pt x="0" y="3821543"/>
                  </a:lnTo>
                  <a:lnTo>
                    <a:pt x="0" y="1239412"/>
                  </a:lnTo>
                  <a:lnTo>
                    <a:pt x="180943" y="1234699"/>
                  </a:lnTo>
                  <a:cubicBezTo>
                    <a:pt x="1085632" y="1187463"/>
                    <a:pt x="1900678" y="790248"/>
                    <a:pt x="2501017" y="171876"/>
                  </a:cubicBezTo>
                  <a:lnTo>
                    <a:pt x="2652673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68" name="Google Shape;68;p38"/>
          <p:cNvSpPr txBox="1">
            <a:spLocks noGrp="1"/>
          </p:cNvSpPr>
          <p:nvPr>
            <p:ph type="ctrTitle"/>
          </p:nvPr>
        </p:nvSpPr>
        <p:spPr>
          <a:xfrm>
            <a:off x="3681984" y="719172"/>
            <a:ext cx="256032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8"/>
          <p:cNvSpPr txBox="1">
            <a:spLocks noGrp="1"/>
          </p:cNvSpPr>
          <p:nvPr>
            <p:ph type="subTitle" idx="1"/>
          </p:nvPr>
        </p:nvSpPr>
        <p:spPr>
          <a:xfrm>
            <a:off x="3681984" y="1183426"/>
            <a:ext cx="2560320" cy="38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0" name="Google Shape;70;p38" descr="A picture containing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484" y="3947913"/>
            <a:ext cx="3931920" cy="1003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2"/>
          <p:cNvSpPr txBox="1">
            <a:spLocks noGrp="1"/>
          </p:cNvSpPr>
          <p:nvPr>
            <p:ph type="ftr" idx="11"/>
          </p:nvPr>
        </p:nvSpPr>
        <p:spPr>
          <a:xfrm>
            <a:off x="1435608" y="6356350"/>
            <a:ext cx="8388504" cy="294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2"/>
          <p:cNvSpPr txBox="1">
            <a:spLocks noGrp="1"/>
          </p:cNvSpPr>
          <p:nvPr>
            <p:ph type="sldNum" idx="12"/>
          </p:nvPr>
        </p:nvSpPr>
        <p:spPr>
          <a:xfrm flipH="1">
            <a:off x="11533954" y="6358570"/>
            <a:ext cx="465220" cy="29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">
  <p:cSld name="Whit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4"/>
          <p:cNvSpPr txBox="1">
            <a:spLocks noGrp="1"/>
          </p:cNvSpPr>
          <p:nvPr>
            <p:ph type="ftr" idx="11"/>
          </p:nvPr>
        </p:nvSpPr>
        <p:spPr>
          <a:xfrm>
            <a:off x="1435608" y="6356350"/>
            <a:ext cx="8388504" cy="294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9"/>
          <p:cNvGrpSpPr/>
          <p:nvPr/>
        </p:nvGrpSpPr>
        <p:grpSpPr>
          <a:xfrm>
            <a:off x="0" y="0"/>
            <a:ext cx="957263" cy="6858000"/>
            <a:chOff x="0" y="0"/>
            <a:chExt cx="957263" cy="6858000"/>
          </a:xfrm>
        </p:grpSpPr>
        <p:sp>
          <p:nvSpPr>
            <p:cNvPr id="11" name="Google Shape;11;p29"/>
            <p:cNvSpPr/>
            <p:nvPr/>
          </p:nvSpPr>
          <p:spPr>
            <a:xfrm>
              <a:off x="0" y="0"/>
              <a:ext cx="957263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2" name="Google Shape;12;p29" descr="Background pattern&#10;&#10;Description automatically generated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 rot="-5400000">
              <a:off x="-468117" y="5457040"/>
              <a:ext cx="1869077" cy="9328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9"/>
          <p:cNvSpPr txBox="1">
            <a:spLocks noGrp="1"/>
          </p:cNvSpPr>
          <p:nvPr>
            <p:ph type="title"/>
          </p:nvPr>
        </p:nvSpPr>
        <p:spPr>
          <a:xfrm>
            <a:off x="1435608" y="356616"/>
            <a:ext cx="105156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ato"/>
              <a:buNone/>
              <a:defRPr sz="3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body" idx="1"/>
          </p:nvPr>
        </p:nvSpPr>
        <p:spPr>
          <a:xfrm>
            <a:off x="1435608" y="1138990"/>
            <a:ext cx="10515600" cy="498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" name="Google Shape;15;p29"/>
          <p:cNvSpPr txBox="1">
            <a:spLocks noGrp="1"/>
          </p:cNvSpPr>
          <p:nvPr>
            <p:ph type="ftr" idx="11"/>
          </p:nvPr>
        </p:nvSpPr>
        <p:spPr>
          <a:xfrm>
            <a:off x="1435608" y="6356350"/>
            <a:ext cx="8388504" cy="294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" name="Google Shape;16;p29"/>
          <p:cNvSpPr txBox="1">
            <a:spLocks noGrp="1"/>
          </p:cNvSpPr>
          <p:nvPr>
            <p:ph type="sldNum" idx="12"/>
          </p:nvPr>
        </p:nvSpPr>
        <p:spPr>
          <a:xfrm flipH="1">
            <a:off x="11533954" y="6358570"/>
            <a:ext cx="465220" cy="29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2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0086563" y="6370012"/>
            <a:ext cx="1650159" cy="29482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hyperlink" Target="https://docs.google.com/spreadsheets/d/17lexm4pSDWNjMls3tvb_JrkeH2FKfXudYi0yf4mgfrk/edit?gid=1260179587#gid=1260179587" TargetMode="Externa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robusta.com.tr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robusta.com.tr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832e14cd9_0_0"/>
          <p:cNvSpPr txBox="1">
            <a:spLocks noGrp="1"/>
          </p:cNvSpPr>
          <p:nvPr>
            <p:ph type="ctrTitle"/>
          </p:nvPr>
        </p:nvSpPr>
        <p:spPr>
          <a:xfrm>
            <a:off x="1966495" y="240798"/>
            <a:ext cx="4492500" cy="1992035"/>
          </a:xfrm>
          <a:prstGeom prst="roundRect">
            <a:avLst/>
          </a:prstGeom>
          <a:solidFill>
            <a:srgbClr val="0072CE">
              <a:alpha val="60000"/>
            </a:srgbClr>
          </a:solidFill>
        </p:spPr>
        <p:txBody>
          <a:bodyPr spcFirstLastPara="1" wrap="square" lIns="0" tIns="0" rIns="0" bIns="0" anchor="b" anchorCtr="0">
            <a:spAutoFit/>
          </a:bodyPr>
          <a:lstStyle/>
          <a:p>
            <a:pPr lvl="0"/>
            <a:br>
              <a:rPr lang="en-US" sz="2600" dirty="0"/>
            </a:br>
            <a:r>
              <a:rPr lang="en-US" sz="2600" dirty="0"/>
              <a:t>&lt;&lt;</a:t>
            </a:r>
            <a:r>
              <a:rPr lang="en-US" sz="2600" dirty="0" err="1"/>
              <a:t>Musteri</a:t>
            </a:r>
            <a:r>
              <a:rPr lang="en-US" sz="2600" dirty="0"/>
              <a:t> Adi&gt;&gt; - </a:t>
            </a:r>
            <a:br>
              <a:rPr lang="en-US" sz="2600" dirty="0"/>
            </a:br>
            <a:r>
              <a:rPr lang="en-US" sz="2600" dirty="0"/>
              <a:t>Robusta RPA </a:t>
            </a:r>
            <a:br>
              <a:rPr lang="en-US" sz="2600" dirty="0"/>
            </a:br>
            <a:r>
              <a:rPr lang="en-US" sz="2600" dirty="0" err="1"/>
              <a:t>Proje</a:t>
            </a:r>
            <a:r>
              <a:rPr lang="en-US" sz="2600" dirty="0"/>
              <a:t> </a:t>
            </a:r>
            <a:r>
              <a:rPr lang="en-US" sz="2600" dirty="0" err="1"/>
              <a:t>Başlangıç</a:t>
            </a:r>
            <a:r>
              <a:rPr lang="en-US" sz="2600" dirty="0"/>
              <a:t> </a:t>
            </a:r>
            <a:br>
              <a:rPr lang="en-US" sz="2600" dirty="0"/>
            </a:br>
            <a:r>
              <a:rPr lang="en-US" sz="2600" dirty="0" err="1"/>
              <a:t>Toplantısı</a:t>
            </a:r>
            <a:endParaRPr sz="2600" dirty="0"/>
          </a:p>
        </p:txBody>
      </p:sp>
      <p:sp>
        <p:nvSpPr>
          <p:cNvPr id="87" name="Google Shape;87;g32832e14cd9_0_0"/>
          <p:cNvSpPr txBox="1">
            <a:spLocks noGrp="1"/>
          </p:cNvSpPr>
          <p:nvPr>
            <p:ph type="subTitle" idx="1"/>
          </p:nvPr>
        </p:nvSpPr>
        <p:spPr>
          <a:xfrm>
            <a:off x="3429037" y="2846917"/>
            <a:ext cx="2997300" cy="829200"/>
          </a:xfrm>
          <a:prstGeom prst="roundRect">
            <a:avLst/>
          </a:prstGeom>
          <a:solidFill>
            <a:srgbClr val="0072CE">
              <a:alpha val="60000"/>
            </a:srgbClr>
          </a:solidFill>
        </p:spPr>
        <p:txBody>
          <a:bodyPr spcFirstLastPara="1" wrap="square" lIns="0" tIns="0" rIns="0" bIns="0" anchor="t" anchorCtr="0">
            <a:normAutofit fontScale="85000" lnSpcReduction="10000"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&lt;&lt;</a:t>
            </a:r>
            <a:r>
              <a:rPr lang="en-US" dirty="0" err="1"/>
              <a:t>Tarih</a:t>
            </a:r>
            <a:r>
              <a:rPr lang="en-US" dirty="0"/>
              <a:t>&gt;&gt;</a:t>
            </a:r>
            <a:endParaRPr dirty="0"/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&lt;&lt;Teknik </a:t>
            </a:r>
            <a:r>
              <a:rPr lang="en-US" dirty="0" err="1"/>
              <a:t>Müşteri</a:t>
            </a:r>
            <a:r>
              <a:rPr lang="en-US" dirty="0"/>
              <a:t> </a:t>
            </a:r>
            <a:r>
              <a:rPr lang="en-US" dirty="0" err="1"/>
              <a:t>Yöneticisi</a:t>
            </a:r>
            <a:r>
              <a:rPr lang="en-US" dirty="0"/>
              <a:t> </a:t>
            </a:r>
            <a:r>
              <a:rPr lang="en-US" dirty="0" err="1"/>
              <a:t>Adı</a:t>
            </a:r>
            <a:r>
              <a:rPr lang="en-US" dirty="0"/>
              <a:t>&gt;&gt;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18E373A-3D46-4737-B1F9-DEC3ED75EA91}"/>
              </a:ext>
            </a:extLst>
          </p:cNvPr>
          <p:cNvCxnSpPr>
            <a:cxnSpLocks/>
          </p:cNvCxnSpPr>
          <p:nvPr/>
        </p:nvCxnSpPr>
        <p:spPr>
          <a:xfrm flipH="1">
            <a:off x="2426791" y="3708880"/>
            <a:ext cx="7823397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C6B06AB2-0CF7-4E0F-A6BC-257C1E753E59}"/>
              </a:ext>
            </a:extLst>
          </p:cNvPr>
          <p:cNvSpPr/>
          <p:nvPr/>
        </p:nvSpPr>
        <p:spPr>
          <a:xfrm>
            <a:off x="2141475" y="3432447"/>
            <a:ext cx="531483" cy="531483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B060402020202020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86E212-BC50-4C2D-B99A-1BEE720D051B}"/>
              </a:ext>
            </a:extLst>
          </p:cNvPr>
          <p:cNvSpPr/>
          <p:nvPr/>
        </p:nvSpPr>
        <p:spPr>
          <a:xfrm>
            <a:off x="4144759" y="3432447"/>
            <a:ext cx="531483" cy="531483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110509B-9C37-41D4-8097-54A44AE4E8F4}"/>
              </a:ext>
            </a:extLst>
          </p:cNvPr>
          <p:cNvSpPr/>
          <p:nvPr/>
        </p:nvSpPr>
        <p:spPr>
          <a:xfrm>
            <a:off x="6066277" y="3432447"/>
            <a:ext cx="531483" cy="531483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B060402020202020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602ACDF-D106-4295-8700-1F26DA8F9152}"/>
              </a:ext>
            </a:extLst>
          </p:cNvPr>
          <p:cNvSpPr/>
          <p:nvPr/>
        </p:nvSpPr>
        <p:spPr>
          <a:xfrm>
            <a:off x="8120666" y="3432447"/>
            <a:ext cx="531483" cy="531483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B060402020202020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B3E142-E0AC-4B47-A549-3EA304CD0609}"/>
              </a:ext>
            </a:extLst>
          </p:cNvPr>
          <p:cNvSpPr/>
          <p:nvPr/>
        </p:nvSpPr>
        <p:spPr>
          <a:xfrm>
            <a:off x="9980859" y="3432447"/>
            <a:ext cx="531483" cy="531483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D4A59F-DDEE-41E0-9533-39280CE107C6}"/>
              </a:ext>
            </a:extLst>
          </p:cNvPr>
          <p:cNvSpPr txBox="1"/>
          <p:nvPr/>
        </p:nvSpPr>
        <p:spPr>
          <a:xfrm>
            <a:off x="6101897" y="3504706"/>
            <a:ext cx="460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EFEFE"/>
                </a:solidFill>
                <a:latin typeface="Lato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  <a:endParaRPr lang="en-US" dirty="0">
              <a:solidFill>
                <a:srgbClr val="FEFEFE"/>
              </a:solidFill>
              <a:latin typeface="Lato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4D23DF-8CA9-476D-9A9A-584890F7200F}"/>
              </a:ext>
            </a:extLst>
          </p:cNvPr>
          <p:cNvSpPr txBox="1"/>
          <p:nvPr/>
        </p:nvSpPr>
        <p:spPr>
          <a:xfrm>
            <a:off x="4188037" y="3504706"/>
            <a:ext cx="460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EFEFE"/>
                </a:solidFill>
                <a:latin typeface="Lato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endParaRPr lang="en-US" dirty="0">
              <a:solidFill>
                <a:srgbClr val="FEFEFE"/>
              </a:solidFill>
              <a:latin typeface="Lato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612562-EC8A-4EF0-9875-BA06251BE30B}"/>
              </a:ext>
            </a:extLst>
          </p:cNvPr>
          <p:cNvSpPr txBox="1"/>
          <p:nvPr/>
        </p:nvSpPr>
        <p:spPr>
          <a:xfrm>
            <a:off x="2178483" y="3504706"/>
            <a:ext cx="460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EFEFE"/>
                </a:solidFill>
                <a:latin typeface="Lato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9E66A7-5562-44DF-B066-C2FF431B9625}"/>
              </a:ext>
            </a:extLst>
          </p:cNvPr>
          <p:cNvSpPr txBox="1"/>
          <p:nvPr/>
        </p:nvSpPr>
        <p:spPr>
          <a:xfrm>
            <a:off x="8143348" y="3504706"/>
            <a:ext cx="460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EFEFE"/>
                </a:solidFill>
                <a:latin typeface="Lato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  <a:endParaRPr lang="en-US" dirty="0">
              <a:solidFill>
                <a:srgbClr val="FEFEFE"/>
              </a:solidFill>
              <a:latin typeface="Lato" panose="020B060402020202020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E028D-4C64-4E29-B6CB-67080D077EB7}"/>
              </a:ext>
            </a:extLst>
          </p:cNvPr>
          <p:cNvSpPr txBox="1"/>
          <p:nvPr/>
        </p:nvSpPr>
        <p:spPr>
          <a:xfrm>
            <a:off x="10014678" y="3504706"/>
            <a:ext cx="460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EFEFE"/>
                </a:solidFill>
                <a:latin typeface="Lato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D7C05A-B684-4D62-8B3E-7D326F53F768}"/>
              </a:ext>
            </a:extLst>
          </p:cNvPr>
          <p:cNvSpPr txBox="1"/>
          <p:nvPr/>
        </p:nvSpPr>
        <p:spPr>
          <a:xfrm>
            <a:off x="5646706" y="4181113"/>
            <a:ext cx="1673430" cy="1754326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lvl="0">
              <a:spcAft>
                <a:spcPts val="2100"/>
              </a:spcAft>
              <a:buClr>
                <a:schemeClr val="dk2"/>
              </a:buClr>
              <a:buSzPts val="1100"/>
            </a:pP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Kullanıcı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kabul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testleri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(UAT),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süreç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gereksinimlerinde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belirlenen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kriterlerle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gerçek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veriler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kullanılarak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yapılır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ve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süreçlerin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beklentilere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uygun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şekilde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çalıştığı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doğrulanır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D7C05A-B684-4D62-8B3E-7D326F53F768}"/>
              </a:ext>
            </a:extLst>
          </p:cNvPr>
          <p:cNvSpPr txBox="1"/>
          <p:nvPr/>
        </p:nvSpPr>
        <p:spPr>
          <a:xfrm>
            <a:off x="3725188" y="4181113"/>
            <a:ext cx="1370623" cy="138499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buClr>
                <a:schemeClr val="dk2"/>
              </a:buClr>
              <a:buSzPts val="1100"/>
            </a:pPr>
            <a:r>
              <a:rPr lang="en-US" sz="1200" dirty="0" err="1">
                <a:solidFill>
                  <a:schemeClr val="dk2"/>
                </a:solidFill>
                <a:latin typeface="Lato"/>
              </a:rPr>
              <a:t>Tasarım</a:t>
            </a:r>
            <a:r>
              <a:rPr lang="en-US" sz="1200" dirty="0">
                <a:solidFill>
                  <a:schemeClr val="dk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</a:rPr>
              <a:t>dokümanına</a:t>
            </a:r>
            <a:r>
              <a:rPr lang="en-US" sz="1200" dirty="0">
                <a:solidFill>
                  <a:schemeClr val="dk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</a:rPr>
              <a:t>uygun</a:t>
            </a:r>
            <a:r>
              <a:rPr lang="en-US" sz="1200" dirty="0">
                <a:solidFill>
                  <a:schemeClr val="dk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</a:rPr>
              <a:t>olarak</a:t>
            </a:r>
            <a:r>
              <a:rPr lang="en-US" sz="1200" dirty="0">
                <a:solidFill>
                  <a:schemeClr val="dk2"/>
                </a:solidFill>
                <a:latin typeface="Lato"/>
              </a:rPr>
              <a:t> RPA </a:t>
            </a:r>
            <a:r>
              <a:rPr lang="en-US" sz="1200" dirty="0" err="1">
                <a:solidFill>
                  <a:schemeClr val="dk2"/>
                </a:solidFill>
                <a:latin typeface="Lato"/>
              </a:rPr>
              <a:t>süreçleri</a:t>
            </a:r>
            <a:r>
              <a:rPr lang="en-US" sz="1200" dirty="0">
                <a:solidFill>
                  <a:schemeClr val="dk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</a:rPr>
              <a:t>geliştirilir</a:t>
            </a:r>
            <a:r>
              <a:rPr lang="en-US" sz="1200" dirty="0">
                <a:solidFill>
                  <a:schemeClr val="dk2"/>
                </a:solidFill>
                <a:latin typeface="Lato"/>
              </a:rPr>
              <a:t> ve </a:t>
            </a:r>
            <a:r>
              <a:rPr lang="en-US" sz="1200" dirty="0" err="1">
                <a:solidFill>
                  <a:schemeClr val="dk2"/>
                </a:solidFill>
                <a:latin typeface="Lato"/>
              </a:rPr>
              <a:t>birim</a:t>
            </a:r>
            <a:r>
              <a:rPr lang="en-US" sz="1200" dirty="0">
                <a:solidFill>
                  <a:schemeClr val="dk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</a:rPr>
              <a:t>testleri</a:t>
            </a:r>
            <a:r>
              <a:rPr lang="en-US" sz="1200" dirty="0">
                <a:solidFill>
                  <a:schemeClr val="dk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</a:rPr>
              <a:t>tamamlanır</a:t>
            </a:r>
            <a:r>
              <a:rPr lang="en-US" sz="1200" dirty="0">
                <a:solidFill>
                  <a:schemeClr val="dk2"/>
                </a:solidFill>
                <a:latin typeface="Lato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D7C05A-B684-4D62-8B3E-7D326F53F768}"/>
              </a:ext>
            </a:extLst>
          </p:cNvPr>
          <p:cNvSpPr txBox="1"/>
          <p:nvPr/>
        </p:nvSpPr>
        <p:spPr>
          <a:xfrm>
            <a:off x="1721904" y="4181113"/>
            <a:ext cx="1370623" cy="1754326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lvl="0" algn="ctr">
              <a:buClr>
                <a:schemeClr val="dk2"/>
              </a:buClr>
              <a:buSzPts val="1100"/>
            </a:pP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Süreçler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derinlemesine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incelenir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ve </a:t>
            </a:r>
          </a:p>
          <a:p>
            <a:pPr lvl="0" algn="ctr">
              <a:buClr>
                <a:schemeClr val="dk2"/>
              </a:buClr>
              <a:buSzPts val="1100"/>
            </a:pP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süreçlerin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detaylı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tasarım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dokümanı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hazırlanarak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bir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sonraki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aşamaya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geçilir</a:t>
            </a:r>
            <a:r>
              <a:rPr lang="en-US" sz="12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lang="en-US" sz="11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D7C05A-B684-4D62-8B3E-7D326F53F768}"/>
              </a:ext>
            </a:extLst>
          </p:cNvPr>
          <p:cNvSpPr txBox="1"/>
          <p:nvPr/>
        </p:nvSpPr>
        <p:spPr>
          <a:xfrm>
            <a:off x="7688366" y="4181113"/>
            <a:ext cx="1370623" cy="156966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buClr>
                <a:schemeClr val="dk2"/>
              </a:buClr>
              <a:buSzPts val="1100"/>
            </a:pPr>
            <a:r>
              <a:rPr lang="en-US" sz="1200" dirty="0" err="1">
                <a:solidFill>
                  <a:schemeClr val="dk2"/>
                </a:solidFill>
                <a:latin typeface="Lato"/>
              </a:rPr>
              <a:t>Kullanıcı</a:t>
            </a:r>
            <a:r>
              <a:rPr lang="en-US" sz="1200" dirty="0">
                <a:solidFill>
                  <a:schemeClr val="dk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</a:rPr>
              <a:t>kabul</a:t>
            </a:r>
            <a:r>
              <a:rPr lang="en-US" sz="1200" dirty="0">
                <a:solidFill>
                  <a:schemeClr val="dk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</a:rPr>
              <a:t>testleri</a:t>
            </a:r>
            <a:r>
              <a:rPr lang="en-US" sz="1200" dirty="0">
                <a:solidFill>
                  <a:schemeClr val="dk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</a:rPr>
              <a:t>tamamlanan</a:t>
            </a:r>
            <a:r>
              <a:rPr lang="en-US" sz="1200" dirty="0">
                <a:solidFill>
                  <a:schemeClr val="dk2"/>
                </a:solidFill>
                <a:latin typeface="Lato"/>
              </a:rPr>
              <a:t> ve </a:t>
            </a:r>
            <a:r>
              <a:rPr lang="en-US" sz="1200" dirty="0" err="1">
                <a:solidFill>
                  <a:schemeClr val="dk2"/>
                </a:solidFill>
                <a:latin typeface="Lato"/>
              </a:rPr>
              <a:t>onaylanan</a:t>
            </a:r>
            <a:r>
              <a:rPr lang="en-US" sz="1200" dirty="0">
                <a:solidFill>
                  <a:schemeClr val="dk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</a:rPr>
              <a:t>süreçler</a:t>
            </a:r>
            <a:r>
              <a:rPr lang="en-US" sz="1200" dirty="0">
                <a:solidFill>
                  <a:schemeClr val="dk2"/>
                </a:solidFill>
                <a:latin typeface="Lato"/>
              </a:rPr>
              <a:t>, </a:t>
            </a:r>
            <a:r>
              <a:rPr lang="en-US" sz="1200" dirty="0" err="1">
                <a:solidFill>
                  <a:schemeClr val="dk2"/>
                </a:solidFill>
                <a:latin typeface="Lato"/>
              </a:rPr>
              <a:t>canlı</a:t>
            </a:r>
            <a:r>
              <a:rPr lang="en-US" sz="1200" dirty="0">
                <a:solidFill>
                  <a:schemeClr val="dk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</a:rPr>
              <a:t>ortama</a:t>
            </a:r>
            <a:r>
              <a:rPr lang="en-US" sz="1200" dirty="0">
                <a:solidFill>
                  <a:schemeClr val="dk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</a:rPr>
              <a:t>taşınır</a:t>
            </a:r>
            <a:r>
              <a:rPr lang="en-US" sz="1200" dirty="0">
                <a:solidFill>
                  <a:schemeClr val="dk2"/>
                </a:solidFill>
                <a:latin typeface="Lato"/>
              </a:rPr>
              <a:t> ve </a:t>
            </a:r>
            <a:r>
              <a:rPr lang="en-US" sz="1200" dirty="0" err="1">
                <a:solidFill>
                  <a:schemeClr val="dk2"/>
                </a:solidFill>
                <a:latin typeface="Lato"/>
              </a:rPr>
              <a:t>belirli</a:t>
            </a:r>
            <a:r>
              <a:rPr lang="en-US" sz="1200" dirty="0">
                <a:solidFill>
                  <a:schemeClr val="dk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</a:rPr>
              <a:t>bir</a:t>
            </a:r>
            <a:r>
              <a:rPr lang="en-US" sz="1200" dirty="0">
                <a:solidFill>
                  <a:schemeClr val="dk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</a:rPr>
              <a:t>süre</a:t>
            </a:r>
            <a:r>
              <a:rPr lang="en-US" sz="1200" dirty="0">
                <a:solidFill>
                  <a:schemeClr val="dk2"/>
                </a:solidFill>
                <a:latin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</a:rPr>
              <a:t>izlenir</a:t>
            </a:r>
            <a:r>
              <a:rPr lang="en-US" sz="1200" dirty="0">
                <a:solidFill>
                  <a:schemeClr val="dk2"/>
                </a:solidFill>
                <a:latin typeface="Lato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D7C05A-B684-4D62-8B3E-7D326F53F768}"/>
              </a:ext>
            </a:extLst>
          </p:cNvPr>
          <p:cNvSpPr txBox="1"/>
          <p:nvPr/>
        </p:nvSpPr>
        <p:spPr>
          <a:xfrm>
            <a:off x="9559696" y="4181113"/>
            <a:ext cx="1673430" cy="1754326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lvl="0" algn="ctr">
              <a:buClr>
                <a:schemeClr val="dk2"/>
              </a:buClr>
              <a:buSzPts val="1100"/>
            </a:pP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Canlı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ortamda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sorunsuz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çalışan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RPA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süreçleri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,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operasyon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ekiplerine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devredilir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. Bu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süreçte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,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operasyonel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yönetim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için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gerekli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tüm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dokümanlar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ve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eğitimler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Lato"/>
                <a:sym typeface="Lato"/>
              </a:rPr>
              <a:t>sağlanır</a:t>
            </a:r>
            <a:r>
              <a:rPr lang="en-US" sz="1200" dirty="0">
                <a:solidFill>
                  <a:schemeClr val="dk2"/>
                </a:solidFill>
                <a:latin typeface="Lato"/>
                <a:sym typeface="Lato"/>
              </a:rPr>
              <a:t>.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5556664" y="1340768"/>
            <a:ext cx="1538894" cy="1836630"/>
            <a:chOff x="5324028" y="1671672"/>
            <a:chExt cx="1902168" cy="2270188"/>
          </a:xfrm>
        </p:grpSpPr>
        <p:sp>
          <p:nvSpPr>
            <p:cNvPr id="60" name="Freeform 59"/>
            <p:cNvSpPr/>
            <p:nvPr/>
          </p:nvSpPr>
          <p:spPr>
            <a:xfrm flipV="1">
              <a:off x="6058573" y="3545722"/>
              <a:ext cx="459520" cy="396138"/>
            </a:xfrm>
            <a:custGeom>
              <a:avLst/>
              <a:gdLst>
                <a:gd name="connsiteX0" fmla="*/ 0 w 459520"/>
                <a:gd name="connsiteY0" fmla="*/ 396138 h 396138"/>
                <a:gd name="connsiteX1" fmla="*/ 38083 w 459520"/>
                <a:gd name="connsiteY1" fmla="*/ 386346 h 396138"/>
                <a:gd name="connsiteX2" fmla="*/ 229760 w 459520"/>
                <a:gd name="connsiteY2" fmla="*/ 367023 h 396138"/>
                <a:gd name="connsiteX3" fmla="*/ 421437 w 459520"/>
                <a:gd name="connsiteY3" fmla="*/ 386346 h 396138"/>
                <a:gd name="connsiteX4" fmla="*/ 459520 w 459520"/>
                <a:gd name="connsiteY4" fmla="*/ 396138 h 396138"/>
                <a:gd name="connsiteX5" fmla="*/ 229760 w 459520"/>
                <a:gd name="connsiteY5" fmla="*/ 0 h 396138"/>
                <a:gd name="connsiteX6" fmla="*/ 0 w 459520"/>
                <a:gd name="connsiteY6" fmla="*/ 396138 h 39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9520" h="396138">
                  <a:moveTo>
                    <a:pt x="0" y="396138"/>
                  </a:moveTo>
                  <a:lnTo>
                    <a:pt x="38083" y="386346"/>
                  </a:lnTo>
                  <a:cubicBezTo>
                    <a:pt x="99997" y="373676"/>
                    <a:pt x="164102" y="367023"/>
                    <a:pt x="229760" y="367023"/>
                  </a:cubicBezTo>
                  <a:cubicBezTo>
                    <a:pt x="295419" y="367023"/>
                    <a:pt x="359524" y="373676"/>
                    <a:pt x="421437" y="386346"/>
                  </a:cubicBezTo>
                  <a:lnTo>
                    <a:pt x="459520" y="396138"/>
                  </a:lnTo>
                  <a:lnTo>
                    <a:pt x="229760" y="0"/>
                  </a:lnTo>
                  <a:lnTo>
                    <a:pt x="0" y="396138"/>
                  </a:lnTo>
                  <a:close/>
                </a:path>
              </a:pathLst>
            </a:custGeom>
            <a:solidFill>
              <a:srgbClr val="F3BB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5324028" y="1671672"/>
              <a:ext cx="1902168" cy="1902168"/>
            </a:xfrm>
            <a:prstGeom prst="ellipse">
              <a:avLst/>
            </a:prstGeom>
            <a:noFill/>
            <a:ln w="28575">
              <a:solidFill>
                <a:srgbClr val="F3BB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604230" y="1340768"/>
            <a:ext cx="1538894" cy="1836630"/>
            <a:chOff x="5324028" y="1671672"/>
            <a:chExt cx="1902168" cy="2270188"/>
          </a:xfrm>
        </p:grpSpPr>
        <p:sp>
          <p:nvSpPr>
            <p:cNvPr id="66" name="Freeform 65"/>
            <p:cNvSpPr/>
            <p:nvPr/>
          </p:nvSpPr>
          <p:spPr>
            <a:xfrm flipV="1">
              <a:off x="6058573" y="3545722"/>
              <a:ext cx="459520" cy="396138"/>
            </a:xfrm>
            <a:custGeom>
              <a:avLst/>
              <a:gdLst>
                <a:gd name="connsiteX0" fmla="*/ 0 w 459520"/>
                <a:gd name="connsiteY0" fmla="*/ 396138 h 396138"/>
                <a:gd name="connsiteX1" fmla="*/ 38083 w 459520"/>
                <a:gd name="connsiteY1" fmla="*/ 386346 h 396138"/>
                <a:gd name="connsiteX2" fmla="*/ 229760 w 459520"/>
                <a:gd name="connsiteY2" fmla="*/ 367023 h 396138"/>
                <a:gd name="connsiteX3" fmla="*/ 421437 w 459520"/>
                <a:gd name="connsiteY3" fmla="*/ 386346 h 396138"/>
                <a:gd name="connsiteX4" fmla="*/ 459520 w 459520"/>
                <a:gd name="connsiteY4" fmla="*/ 396138 h 396138"/>
                <a:gd name="connsiteX5" fmla="*/ 229760 w 459520"/>
                <a:gd name="connsiteY5" fmla="*/ 0 h 396138"/>
                <a:gd name="connsiteX6" fmla="*/ 0 w 459520"/>
                <a:gd name="connsiteY6" fmla="*/ 396138 h 39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9520" h="396138">
                  <a:moveTo>
                    <a:pt x="0" y="396138"/>
                  </a:moveTo>
                  <a:lnTo>
                    <a:pt x="38083" y="386346"/>
                  </a:lnTo>
                  <a:cubicBezTo>
                    <a:pt x="99997" y="373676"/>
                    <a:pt x="164102" y="367023"/>
                    <a:pt x="229760" y="367023"/>
                  </a:cubicBezTo>
                  <a:cubicBezTo>
                    <a:pt x="295419" y="367023"/>
                    <a:pt x="359524" y="373676"/>
                    <a:pt x="421437" y="386346"/>
                  </a:cubicBezTo>
                  <a:lnTo>
                    <a:pt x="459520" y="396138"/>
                  </a:lnTo>
                  <a:lnTo>
                    <a:pt x="229760" y="0"/>
                  </a:lnTo>
                  <a:lnTo>
                    <a:pt x="0" y="396138"/>
                  </a:lnTo>
                  <a:close/>
                </a:path>
              </a:pathLst>
            </a:custGeom>
            <a:solidFill>
              <a:srgbClr val="F3BB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5324028" y="1671672"/>
              <a:ext cx="1902168" cy="1902168"/>
            </a:xfrm>
            <a:prstGeom prst="ellipse">
              <a:avLst/>
            </a:prstGeom>
            <a:noFill/>
            <a:ln w="28575">
              <a:solidFill>
                <a:srgbClr val="F3BB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9475560" y="1340768"/>
            <a:ext cx="1538894" cy="1836630"/>
            <a:chOff x="5324028" y="1671672"/>
            <a:chExt cx="1902168" cy="2270188"/>
          </a:xfrm>
        </p:grpSpPr>
        <p:sp>
          <p:nvSpPr>
            <p:cNvPr id="69" name="Freeform 68"/>
            <p:cNvSpPr/>
            <p:nvPr/>
          </p:nvSpPr>
          <p:spPr>
            <a:xfrm flipV="1">
              <a:off x="6058573" y="3545722"/>
              <a:ext cx="459520" cy="396138"/>
            </a:xfrm>
            <a:custGeom>
              <a:avLst/>
              <a:gdLst>
                <a:gd name="connsiteX0" fmla="*/ 0 w 459520"/>
                <a:gd name="connsiteY0" fmla="*/ 396138 h 396138"/>
                <a:gd name="connsiteX1" fmla="*/ 38083 w 459520"/>
                <a:gd name="connsiteY1" fmla="*/ 386346 h 396138"/>
                <a:gd name="connsiteX2" fmla="*/ 229760 w 459520"/>
                <a:gd name="connsiteY2" fmla="*/ 367023 h 396138"/>
                <a:gd name="connsiteX3" fmla="*/ 421437 w 459520"/>
                <a:gd name="connsiteY3" fmla="*/ 386346 h 396138"/>
                <a:gd name="connsiteX4" fmla="*/ 459520 w 459520"/>
                <a:gd name="connsiteY4" fmla="*/ 396138 h 396138"/>
                <a:gd name="connsiteX5" fmla="*/ 229760 w 459520"/>
                <a:gd name="connsiteY5" fmla="*/ 0 h 396138"/>
                <a:gd name="connsiteX6" fmla="*/ 0 w 459520"/>
                <a:gd name="connsiteY6" fmla="*/ 396138 h 39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9520" h="396138">
                  <a:moveTo>
                    <a:pt x="0" y="396138"/>
                  </a:moveTo>
                  <a:lnTo>
                    <a:pt x="38083" y="386346"/>
                  </a:lnTo>
                  <a:cubicBezTo>
                    <a:pt x="99997" y="373676"/>
                    <a:pt x="164102" y="367023"/>
                    <a:pt x="229760" y="367023"/>
                  </a:cubicBezTo>
                  <a:cubicBezTo>
                    <a:pt x="295419" y="367023"/>
                    <a:pt x="359524" y="373676"/>
                    <a:pt x="421437" y="386346"/>
                  </a:cubicBezTo>
                  <a:lnTo>
                    <a:pt x="459520" y="396138"/>
                  </a:lnTo>
                  <a:lnTo>
                    <a:pt x="229760" y="0"/>
                  </a:lnTo>
                  <a:lnTo>
                    <a:pt x="0" y="396138"/>
                  </a:lnTo>
                  <a:close/>
                </a:path>
              </a:pathLst>
            </a:custGeom>
            <a:solidFill>
              <a:srgbClr val="F3BB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5324028" y="1671672"/>
              <a:ext cx="1902168" cy="1902168"/>
            </a:xfrm>
            <a:prstGeom prst="ellipse">
              <a:avLst/>
            </a:prstGeom>
            <a:noFill/>
            <a:ln w="28575">
              <a:solidFill>
                <a:srgbClr val="F3BB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631504" y="1340768"/>
            <a:ext cx="1538894" cy="1836630"/>
            <a:chOff x="5324028" y="1671672"/>
            <a:chExt cx="1902168" cy="2270188"/>
          </a:xfrm>
        </p:grpSpPr>
        <p:sp>
          <p:nvSpPr>
            <p:cNvPr id="72" name="Freeform 71"/>
            <p:cNvSpPr/>
            <p:nvPr/>
          </p:nvSpPr>
          <p:spPr>
            <a:xfrm flipV="1">
              <a:off x="6058573" y="3545722"/>
              <a:ext cx="459520" cy="396138"/>
            </a:xfrm>
            <a:custGeom>
              <a:avLst/>
              <a:gdLst>
                <a:gd name="connsiteX0" fmla="*/ 0 w 459520"/>
                <a:gd name="connsiteY0" fmla="*/ 396138 h 396138"/>
                <a:gd name="connsiteX1" fmla="*/ 38083 w 459520"/>
                <a:gd name="connsiteY1" fmla="*/ 386346 h 396138"/>
                <a:gd name="connsiteX2" fmla="*/ 229760 w 459520"/>
                <a:gd name="connsiteY2" fmla="*/ 367023 h 396138"/>
                <a:gd name="connsiteX3" fmla="*/ 421437 w 459520"/>
                <a:gd name="connsiteY3" fmla="*/ 386346 h 396138"/>
                <a:gd name="connsiteX4" fmla="*/ 459520 w 459520"/>
                <a:gd name="connsiteY4" fmla="*/ 396138 h 396138"/>
                <a:gd name="connsiteX5" fmla="*/ 229760 w 459520"/>
                <a:gd name="connsiteY5" fmla="*/ 0 h 396138"/>
                <a:gd name="connsiteX6" fmla="*/ 0 w 459520"/>
                <a:gd name="connsiteY6" fmla="*/ 396138 h 39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9520" h="396138">
                  <a:moveTo>
                    <a:pt x="0" y="396138"/>
                  </a:moveTo>
                  <a:lnTo>
                    <a:pt x="38083" y="386346"/>
                  </a:lnTo>
                  <a:cubicBezTo>
                    <a:pt x="99997" y="373676"/>
                    <a:pt x="164102" y="367023"/>
                    <a:pt x="229760" y="367023"/>
                  </a:cubicBezTo>
                  <a:cubicBezTo>
                    <a:pt x="295419" y="367023"/>
                    <a:pt x="359524" y="373676"/>
                    <a:pt x="421437" y="386346"/>
                  </a:cubicBezTo>
                  <a:lnTo>
                    <a:pt x="459520" y="396138"/>
                  </a:lnTo>
                  <a:lnTo>
                    <a:pt x="229760" y="0"/>
                  </a:lnTo>
                  <a:lnTo>
                    <a:pt x="0" y="396138"/>
                  </a:lnTo>
                  <a:close/>
                </a:path>
              </a:pathLst>
            </a:custGeom>
            <a:solidFill>
              <a:srgbClr val="F3BB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B0604020202020204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5324028" y="1671672"/>
              <a:ext cx="1902168" cy="1902168"/>
            </a:xfrm>
            <a:prstGeom prst="ellipse">
              <a:avLst/>
            </a:prstGeom>
            <a:noFill/>
            <a:ln w="28575">
              <a:solidFill>
                <a:srgbClr val="F3BB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3642714" y="1340768"/>
            <a:ext cx="1538894" cy="1836630"/>
            <a:chOff x="5324028" y="1671672"/>
            <a:chExt cx="1902168" cy="2270188"/>
          </a:xfrm>
        </p:grpSpPr>
        <p:sp>
          <p:nvSpPr>
            <p:cNvPr id="75" name="Freeform 74"/>
            <p:cNvSpPr/>
            <p:nvPr/>
          </p:nvSpPr>
          <p:spPr>
            <a:xfrm flipV="1">
              <a:off x="6058573" y="3545722"/>
              <a:ext cx="459520" cy="396138"/>
            </a:xfrm>
            <a:custGeom>
              <a:avLst/>
              <a:gdLst>
                <a:gd name="connsiteX0" fmla="*/ 0 w 459520"/>
                <a:gd name="connsiteY0" fmla="*/ 396138 h 396138"/>
                <a:gd name="connsiteX1" fmla="*/ 38083 w 459520"/>
                <a:gd name="connsiteY1" fmla="*/ 386346 h 396138"/>
                <a:gd name="connsiteX2" fmla="*/ 229760 w 459520"/>
                <a:gd name="connsiteY2" fmla="*/ 367023 h 396138"/>
                <a:gd name="connsiteX3" fmla="*/ 421437 w 459520"/>
                <a:gd name="connsiteY3" fmla="*/ 386346 h 396138"/>
                <a:gd name="connsiteX4" fmla="*/ 459520 w 459520"/>
                <a:gd name="connsiteY4" fmla="*/ 396138 h 396138"/>
                <a:gd name="connsiteX5" fmla="*/ 229760 w 459520"/>
                <a:gd name="connsiteY5" fmla="*/ 0 h 396138"/>
                <a:gd name="connsiteX6" fmla="*/ 0 w 459520"/>
                <a:gd name="connsiteY6" fmla="*/ 396138 h 39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9520" h="396138">
                  <a:moveTo>
                    <a:pt x="0" y="396138"/>
                  </a:moveTo>
                  <a:lnTo>
                    <a:pt x="38083" y="386346"/>
                  </a:lnTo>
                  <a:cubicBezTo>
                    <a:pt x="99997" y="373676"/>
                    <a:pt x="164102" y="367023"/>
                    <a:pt x="229760" y="367023"/>
                  </a:cubicBezTo>
                  <a:cubicBezTo>
                    <a:pt x="295419" y="367023"/>
                    <a:pt x="359524" y="373676"/>
                    <a:pt x="421437" y="386346"/>
                  </a:cubicBezTo>
                  <a:lnTo>
                    <a:pt x="459520" y="396138"/>
                  </a:lnTo>
                  <a:lnTo>
                    <a:pt x="229760" y="0"/>
                  </a:lnTo>
                  <a:lnTo>
                    <a:pt x="0" y="396138"/>
                  </a:lnTo>
                  <a:close/>
                </a:path>
              </a:pathLst>
            </a:custGeom>
            <a:solidFill>
              <a:srgbClr val="F3BB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5324028" y="1671672"/>
              <a:ext cx="1902168" cy="1902168"/>
            </a:xfrm>
            <a:prstGeom prst="ellipse">
              <a:avLst/>
            </a:prstGeom>
            <a:noFill/>
            <a:ln w="28575">
              <a:solidFill>
                <a:srgbClr val="F3BB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B0604020202020204" charset="0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E4D7C05A-B684-4D62-8B3E-7D326F53F768}"/>
              </a:ext>
            </a:extLst>
          </p:cNvPr>
          <p:cNvSpPr txBox="1"/>
          <p:nvPr/>
        </p:nvSpPr>
        <p:spPr>
          <a:xfrm>
            <a:off x="1721904" y="2142223"/>
            <a:ext cx="1370623" cy="37292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b="1" dirty="0">
                <a:solidFill>
                  <a:schemeClr val="bg2">
                    <a:lumMod val="10000"/>
                  </a:schemeClr>
                </a:solidFill>
                <a:latin typeface="Lato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Süreç Analizi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4D7C05A-B684-4D62-8B3E-7D326F53F768}"/>
              </a:ext>
            </a:extLst>
          </p:cNvPr>
          <p:cNvSpPr txBox="1"/>
          <p:nvPr/>
        </p:nvSpPr>
        <p:spPr>
          <a:xfrm>
            <a:off x="3733055" y="2142223"/>
            <a:ext cx="1370623" cy="37292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b="1" dirty="0">
                <a:solidFill>
                  <a:schemeClr val="bg2">
                    <a:lumMod val="10000"/>
                  </a:schemeClr>
                </a:solidFill>
                <a:latin typeface="Lato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Süreç Tasarımı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4D7C05A-B684-4D62-8B3E-7D326F53F768}"/>
              </a:ext>
            </a:extLst>
          </p:cNvPr>
          <p:cNvSpPr txBox="1"/>
          <p:nvPr/>
        </p:nvSpPr>
        <p:spPr>
          <a:xfrm>
            <a:off x="5640799" y="2142223"/>
            <a:ext cx="1370623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id-ID" b="1" dirty="0">
                <a:solidFill>
                  <a:schemeClr val="bg2">
                    <a:lumMod val="10000"/>
                  </a:schemeClr>
                </a:solidFill>
                <a:latin typeface="Lato" panose="020B0604020202020204" charset="0"/>
                <a:ea typeface="Lato" panose="020F0502020204030203" pitchFamily="34" charset="0"/>
                <a:cs typeface="Lato" panose="020F0502020204030203" pitchFamily="34" charset="0"/>
              </a:rPr>
              <a:t>Kullanıcı Testleri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D7C05A-B684-4D62-8B3E-7D326F53F768}"/>
              </a:ext>
            </a:extLst>
          </p:cNvPr>
          <p:cNvSpPr txBox="1"/>
          <p:nvPr/>
        </p:nvSpPr>
        <p:spPr>
          <a:xfrm>
            <a:off x="7699060" y="2142223"/>
            <a:ext cx="1370623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id-ID" b="1" dirty="0">
                <a:solidFill>
                  <a:schemeClr val="bg2">
                    <a:lumMod val="10000"/>
                  </a:schemeClr>
                </a:solidFill>
                <a:latin typeface="Lato" panose="020B0604020202020204" charset="0"/>
              </a:rPr>
              <a:t>Canlı Geçiş &amp; Gözlem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4D7C05A-B684-4D62-8B3E-7D326F53F768}"/>
              </a:ext>
            </a:extLst>
          </p:cNvPr>
          <p:cNvSpPr txBox="1"/>
          <p:nvPr/>
        </p:nvSpPr>
        <p:spPr>
          <a:xfrm>
            <a:off x="9570390" y="2142223"/>
            <a:ext cx="1370623" cy="5232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Lato" panose="020B0604020202020204" charset="0"/>
              </a:rPr>
              <a:t>Operasyon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latin typeface="Lato" panose="020B0604020202020204" charset="0"/>
              </a:rPr>
              <a:t>Ekibine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Lato" panose="020B0604020202020204" charset="0"/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latin typeface="Lato" panose="020B0604020202020204" charset="0"/>
              </a:rPr>
              <a:t>Devir</a:t>
            </a:r>
            <a:endParaRPr lang="id-ID" b="1" dirty="0">
              <a:solidFill>
                <a:schemeClr val="bg2">
                  <a:lumMod val="10000"/>
                </a:schemeClr>
              </a:solidFill>
              <a:latin typeface="Lato" panose="020B0604020202020204" charset="0"/>
            </a:endParaRPr>
          </a:p>
        </p:txBody>
      </p:sp>
      <p:sp>
        <p:nvSpPr>
          <p:cNvPr id="47" name="Google Shape;208;g32832e14cd9_0_2563">
            <a:extLst>
              <a:ext uri="{FF2B5EF4-FFF2-40B4-BE49-F238E27FC236}">
                <a16:creationId xmlns:a16="http://schemas.microsoft.com/office/drawing/2014/main" id="{DF01B36A-9781-4F3B-9559-3B0994065ADC}"/>
              </a:ext>
            </a:extLst>
          </p:cNvPr>
          <p:cNvSpPr txBox="1">
            <a:spLocks/>
          </p:cNvSpPr>
          <p:nvPr/>
        </p:nvSpPr>
        <p:spPr>
          <a:xfrm>
            <a:off x="1435608" y="356717"/>
            <a:ext cx="10515600" cy="443198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accent1"/>
              </a:buClr>
              <a:buSzPts val="1800"/>
            </a:pPr>
            <a:r>
              <a:rPr lang="en-US" sz="3200" b="1" dirty="0">
                <a:solidFill>
                  <a:schemeClr val="accent1"/>
                </a:solidFill>
                <a:latin typeface="Lato"/>
                <a:sym typeface="Lato"/>
              </a:rPr>
              <a:t>ROBIM </a:t>
            </a:r>
            <a:r>
              <a:rPr lang="en-US" sz="3200" b="1" dirty="0" err="1">
                <a:solidFill>
                  <a:schemeClr val="accent1"/>
                </a:solidFill>
                <a:latin typeface="Lato"/>
                <a:sym typeface="Lato"/>
              </a:rPr>
              <a:t>Proje</a:t>
            </a:r>
            <a:r>
              <a:rPr lang="en-US" sz="3200" b="1" dirty="0">
                <a:solidFill>
                  <a:schemeClr val="accent1"/>
                </a:solidFill>
                <a:latin typeface="Lato"/>
                <a:sym typeface="Lato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Lato"/>
                <a:sym typeface="Lato"/>
              </a:rPr>
              <a:t>Uyarlama</a:t>
            </a:r>
            <a:r>
              <a:rPr lang="en-US" sz="3200" b="1" dirty="0">
                <a:solidFill>
                  <a:schemeClr val="accent1"/>
                </a:solidFill>
                <a:latin typeface="Lato"/>
                <a:sym typeface="Lato"/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  <a:latin typeface="Lato"/>
                <a:sym typeface="Lato"/>
              </a:rPr>
              <a:t>Adımları</a:t>
            </a:r>
            <a:endParaRPr lang="en-US" sz="3200" b="1" dirty="0">
              <a:solidFill>
                <a:schemeClr val="accent1"/>
              </a:solidFill>
              <a:latin typeface="Lato"/>
              <a:sym typeface="Lato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0C4BD7-53BD-41F3-BA81-959D15B40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601" y="1560567"/>
            <a:ext cx="588379" cy="5883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BF9772-FABF-440C-B40E-316A3C89B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037" y="1580774"/>
            <a:ext cx="568172" cy="5681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1B7718D-E64A-4FC1-8084-9AA612274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277" y="1557113"/>
            <a:ext cx="585110" cy="5851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A1A0109-62B2-4830-8F33-4BA76CBDF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1086" y="1561341"/>
            <a:ext cx="587606" cy="5876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D8D0F68-6DFC-41B5-AB93-F20B700D6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4854" y="1589438"/>
            <a:ext cx="615642" cy="61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64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63D51EE-26A5-4E60-A8F2-C140AB4426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6208" b="6208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986971" y="1857828"/>
            <a:ext cx="4717143" cy="50001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844341" y="2603526"/>
            <a:ext cx="30024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kern="2000" dirty="0">
                <a:solidFill>
                  <a:schemeClr val="bg1"/>
                </a:solidFill>
                <a:latin typeface="+mj-lt"/>
              </a:rPr>
              <a:t>Pilot </a:t>
            </a:r>
            <a:r>
              <a:rPr lang="en-US" sz="4000" b="1" kern="2000" dirty="0" err="1">
                <a:solidFill>
                  <a:schemeClr val="bg1"/>
                </a:solidFill>
                <a:latin typeface="+mj-lt"/>
              </a:rPr>
              <a:t>Proje</a:t>
            </a:r>
            <a:r>
              <a:rPr lang="en-US" sz="4000" b="1" kern="2000" dirty="0">
                <a:solidFill>
                  <a:schemeClr val="bg1"/>
                </a:solidFill>
                <a:latin typeface="+mj-lt"/>
              </a:rPr>
              <a:t>: &lt;&lt;</a:t>
            </a:r>
            <a:r>
              <a:rPr lang="en-US" sz="4000" b="1" kern="2000" dirty="0" err="1">
                <a:solidFill>
                  <a:schemeClr val="bg1"/>
                </a:solidFill>
                <a:latin typeface="+mj-lt"/>
              </a:rPr>
              <a:t>Proje</a:t>
            </a:r>
            <a:r>
              <a:rPr lang="en-US" sz="4000" b="1" kern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b="1" kern="2000" dirty="0" err="1">
                <a:solidFill>
                  <a:schemeClr val="bg1"/>
                </a:solidFill>
                <a:latin typeface="+mj-lt"/>
              </a:rPr>
              <a:t>Adı</a:t>
            </a:r>
            <a:r>
              <a:rPr lang="en-US" sz="4000" b="1" kern="2000" dirty="0">
                <a:solidFill>
                  <a:schemeClr val="bg1"/>
                </a:solidFill>
                <a:latin typeface="+mj-lt"/>
              </a:rPr>
              <a:t>&gt;&gt;</a:t>
            </a:r>
          </a:p>
        </p:txBody>
      </p:sp>
    </p:spTree>
    <p:extLst>
      <p:ext uri="{BB962C8B-B14F-4D97-AF65-F5344CB8AC3E}">
        <p14:creationId xmlns:p14="http://schemas.microsoft.com/office/powerpoint/2010/main" val="375522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C16B4F-69E8-45EF-B736-10DD28B67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Tanımı</a:t>
            </a:r>
            <a:r>
              <a:rPr lang="en-US" dirty="0"/>
              <a:t> ve </a:t>
            </a:r>
            <a:r>
              <a:rPr lang="en-US" dirty="0" err="1"/>
              <a:t>Kapsamı</a:t>
            </a:r>
            <a:endParaRPr lang="en-US" dirty="0"/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2F36EF87-77CA-4D33-9FE4-BB67B73A1B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980" r="29980"/>
          <a:stretch>
            <a:fillRect/>
          </a:stretch>
        </p:blipFill>
        <p:spPr>
          <a:xfrm>
            <a:off x="7310511" y="0"/>
            <a:ext cx="4881489" cy="6858000"/>
          </a:xfrm>
          <a:custGeom>
            <a:avLst/>
            <a:gdLst>
              <a:gd name="connsiteX0" fmla="*/ 0 w 4881489"/>
              <a:gd name="connsiteY0" fmla="*/ 0 h 6858000"/>
              <a:gd name="connsiteX1" fmla="*/ 4881489 w 4881489"/>
              <a:gd name="connsiteY1" fmla="*/ 0 h 6858000"/>
              <a:gd name="connsiteX2" fmla="*/ 4881489 w 4881489"/>
              <a:gd name="connsiteY2" fmla="*/ 6858000 h 6858000"/>
              <a:gd name="connsiteX3" fmla="*/ 0 w 488148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1489" h="6858000">
                <a:moveTo>
                  <a:pt x="0" y="0"/>
                </a:moveTo>
                <a:lnTo>
                  <a:pt x="4881489" y="0"/>
                </a:lnTo>
                <a:lnTo>
                  <a:pt x="488148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1B3945C-F956-4A7E-BAEF-23815C2628E3}"/>
              </a:ext>
            </a:extLst>
          </p:cNvPr>
          <p:cNvSpPr/>
          <p:nvPr/>
        </p:nvSpPr>
        <p:spPr>
          <a:xfrm>
            <a:off x="6663398" y="378834"/>
            <a:ext cx="2532184" cy="2607373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6E9883-467B-4491-9E45-C2EB82B1F3C4}"/>
              </a:ext>
            </a:extLst>
          </p:cNvPr>
          <p:cNvSpPr/>
          <p:nvPr/>
        </p:nvSpPr>
        <p:spPr>
          <a:xfrm>
            <a:off x="1357688" y="1505978"/>
            <a:ext cx="538363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>
                <a:latin typeface="Lato" panose="020B0604020202020204" charset="0"/>
              </a:rPr>
              <a:t>Bu proje kapsamında, Dünya Varlık’ın gayrimenkul değerleme süreci uçtan uca otomatikleştirilerek veri doğruluğu artırılacak ve süreç yönetimi optimize edilecektir.</a:t>
            </a:r>
            <a:endParaRPr lang="en-US" sz="1600" dirty="0">
              <a:latin typeface="Lato" panose="020B0604020202020204" charset="0"/>
            </a:endParaRPr>
          </a:p>
          <a:p>
            <a:r>
              <a:rPr lang="tr-TR" sz="1600" dirty="0">
                <a:latin typeface="Lato" panose="020B0604020202020204" charset="0"/>
              </a:rPr>
              <a:t> </a:t>
            </a:r>
            <a:endParaRPr lang="en-US" sz="1600" dirty="0">
              <a:latin typeface="Lato" panose="020B0604020202020204" charset="0"/>
            </a:endParaRPr>
          </a:p>
          <a:p>
            <a:pPr marL="285750" indent="-285750">
              <a:buClr>
                <a:schemeClr val="accent1"/>
              </a:buClr>
              <a:buSzPct val="101000"/>
              <a:buFont typeface="Arial" panose="020B0604020202020204" pitchFamily="34" charset="0"/>
              <a:buChar char="•"/>
            </a:pPr>
            <a:r>
              <a:rPr lang="tr-TR" sz="1600" dirty="0">
                <a:latin typeface="Lato" panose="020B0604020202020204" charset="0"/>
              </a:rPr>
              <a:t>Gayrimenkul değerleme sisteminde yapılması gereken değişiklikler belirlenerek süreç iyileştirme adımları planlanır.</a:t>
            </a:r>
            <a:endParaRPr lang="en-US" sz="1600" dirty="0">
              <a:latin typeface="Lato" panose="020B0604020202020204" charset="0"/>
            </a:endParaRPr>
          </a:p>
          <a:p>
            <a:pPr marL="285750" indent="-285750">
              <a:buClr>
                <a:schemeClr val="accent1"/>
              </a:buClr>
              <a:buSzPct val="101000"/>
              <a:buFont typeface="Arial" panose="020B0604020202020204" pitchFamily="34" charset="0"/>
              <a:buChar char="•"/>
            </a:pPr>
            <a:r>
              <a:rPr lang="tr-TR" sz="1600" dirty="0">
                <a:latin typeface="Lato" panose="020B0604020202020204" charset="0"/>
              </a:rPr>
              <a:t>Değerleme tarihçesi, tüm işlemlerin tek bir veri tabanında yönetileceği şekilde yeniden yapılandırılır.</a:t>
            </a:r>
            <a:endParaRPr lang="en-US" sz="1600" dirty="0">
              <a:latin typeface="Lato" panose="020B0604020202020204" charset="0"/>
            </a:endParaRPr>
          </a:p>
          <a:p>
            <a:pPr marL="285750" indent="-285750">
              <a:buClr>
                <a:schemeClr val="accent1"/>
              </a:buClr>
              <a:buSzPct val="101000"/>
              <a:buFont typeface="Arial" panose="020B0604020202020204" pitchFamily="34" charset="0"/>
              <a:buChar char="•"/>
            </a:pPr>
            <a:r>
              <a:rPr lang="tr-TR" sz="1600" dirty="0">
                <a:latin typeface="Lato" panose="020B0604020202020204" charset="0"/>
              </a:rPr>
              <a:t>Mevcut değerleme kayıtları, yeni veri yapısına uygun hale getirilecektir.</a:t>
            </a:r>
            <a:endParaRPr lang="en-US" sz="1600" dirty="0">
              <a:latin typeface="Lato" panose="020B0604020202020204" charset="0"/>
            </a:endParaRPr>
          </a:p>
          <a:p>
            <a:pPr marL="285750" indent="-285750">
              <a:buClr>
                <a:schemeClr val="accent1"/>
              </a:buClr>
              <a:buSzPct val="101000"/>
              <a:buFont typeface="Arial" panose="020B0604020202020204" pitchFamily="34" charset="0"/>
              <a:buChar char="•"/>
            </a:pPr>
            <a:r>
              <a:rPr lang="tr-TR" sz="1600" dirty="0">
                <a:latin typeface="Lato" panose="020B0604020202020204" charset="0"/>
              </a:rPr>
              <a:t>Değerleme için gerekli veriler, Parsel Sorgu, Kent Rehberleri ve emlak ilan siteleri gibi üçüncü parti sistemlerden otomatik olarak toplanır, dönüştürülür ve merkezi bir veri tabanında yönetilir.</a:t>
            </a:r>
            <a:endParaRPr lang="en-US" sz="1600" dirty="0">
              <a:latin typeface="Lato" panose="020B0604020202020204" charset="0"/>
            </a:endParaRPr>
          </a:p>
          <a:p>
            <a:pPr marL="285750" indent="-285750">
              <a:buClr>
                <a:schemeClr val="accent1"/>
              </a:buClr>
              <a:buSzPct val="101000"/>
              <a:buFont typeface="Arial" panose="020B0604020202020204" pitchFamily="34" charset="0"/>
              <a:buChar char="•"/>
            </a:pPr>
            <a:r>
              <a:rPr lang="tr-TR" sz="1600" dirty="0">
                <a:latin typeface="Lato" panose="020B0604020202020204" charset="0"/>
              </a:rPr>
              <a:t>Değerleme kuralları belirlenerek, bu kurallar doğrultusunda gayrimenkul değerleri otomatik karar mekanizmaları ile hesaplanacaktır.</a:t>
            </a:r>
            <a:endParaRPr lang="en-US" sz="1600" dirty="0">
              <a:latin typeface="Lato" panose="020B060402020202020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CFD165-B7F2-4FBD-A3B0-F45E8BEE232B}"/>
              </a:ext>
            </a:extLst>
          </p:cNvPr>
          <p:cNvSpPr/>
          <p:nvPr/>
        </p:nvSpPr>
        <p:spPr>
          <a:xfrm>
            <a:off x="1364444" y="1002541"/>
            <a:ext cx="3741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hlink"/>
              </a:buClr>
              <a:buSzPts val="3200"/>
            </a:pPr>
            <a:r>
              <a:rPr lang="en-US" sz="2000" b="1" dirty="0" err="1">
                <a:solidFill>
                  <a:schemeClr val="hlink"/>
                </a:solidFill>
                <a:latin typeface="Lato" panose="020B0604020202020204" charset="0"/>
              </a:rPr>
              <a:t>Gayrimenkul</a:t>
            </a:r>
            <a:r>
              <a:rPr lang="en-US" sz="2000" b="1" dirty="0">
                <a:solidFill>
                  <a:schemeClr val="hlink"/>
                </a:solidFill>
                <a:latin typeface="Lato" panose="020B0604020202020204" charset="0"/>
              </a:rPr>
              <a:t> </a:t>
            </a:r>
            <a:r>
              <a:rPr lang="en-US" sz="2000" b="1" dirty="0" err="1">
                <a:solidFill>
                  <a:schemeClr val="hlink"/>
                </a:solidFill>
                <a:latin typeface="Lato" panose="020B0604020202020204" charset="0"/>
              </a:rPr>
              <a:t>Değerleme</a:t>
            </a:r>
            <a:r>
              <a:rPr lang="en-US" sz="2000" b="1" dirty="0">
                <a:solidFill>
                  <a:schemeClr val="hlink"/>
                </a:solidFill>
                <a:latin typeface="Lato" panose="020B0604020202020204" charset="0"/>
              </a:rPr>
              <a:t> </a:t>
            </a:r>
            <a:r>
              <a:rPr lang="en-US" sz="2000" b="1" dirty="0" err="1">
                <a:solidFill>
                  <a:schemeClr val="hlink"/>
                </a:solidFill>
                <a:latin typeface="Lato" panose="020B0604020202020204" charset="0"/>
              </a:rPr>
              <a:t>Süreci</a:t>
            </a:r>
            <a:endParaRPr lang="en-US" sz="2000" b="1" dirty="0">
              <a:solidFill>
                <a:schemeClr val="hlink"/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989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FF1C63-ED0B-45BA-9B24-FB40D5E21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608" y="356616"/>
            <a:ext cx="10515600" cy="443198"/>
          </a:xfrm>
        </p:spPr>
        <p:txBody>
          <a:bodyPr/>
          <a:lstStyle/>
          <a:p>
            <a:r>
              <a:rPr lang="en-US" dirty="0" err="1">
                <a:latin typeface="Lato" panose="020B0604020202020204" charset="0"/>
              </a:rPr>
              <a:t>Proje</a:t>
            </a:r>
            <a:r>
              <a:rPr lang="en-US" dirty="0">
                <a:latin typeface="Lato" panose="020B0604020202020204" charset="0"/>
              </a:rPr>
              <a:t> </a:t>
            </a:r>
            <a:r>
              <a:rPr lang="en-US" dirty="0" err="1">
                <a:latin typeface="Lato" panose="020B0604020202020204" charset="0"/>
              </a:rPr>
              <a:t>Organizasyonu</a:t>
            </a:r>
            <a:r>
              <a:rPr lang="en-US" dirty="0">
                <a:latin typeface="Lato" panose="020B0604020202020204" charset="0"/>
              </a:rPr>
              <a:t> ve </a:t>
            </a:r>
            <a:r>
              <a:rPr lang="en-US" dirty="0" err="1">
                <a:latin typeface="Lato" panose="020B0604020202020204" charset="0"/>
              </a:rPr>
              <a:t>Proje</a:t>
            </a:r>
            <a:r>
              <a:rPr lang="en-US" dirty="0">
                <a:latin typeface="Lato" panose="020B0604020202020204" charset="0"/>
              </a:rPr>
              <a:t> </a:t>
            </a:r>
            <a:r>
              <a:rPr lang="en-US" dirty="0" err="1">
                <a:latin typeface="Lato" panose="020B0604020202020204" charset="0"/>
              </a:rPr>
              <a:t>Paydaşları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8CE2B4-4160-4C67-9796-014746F81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233181"/>
              </p:ext>
            </p:extLst>
          </p:nvPr>
        </p:nvGraphicFramePr>
        <p:xfrm>
          <a:off x="4727848" y="1045102"/>
          <a:ext cx="3240360" cy="9448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3121246258"/>
                    </a:ext>
                  </a:extLst>
                </a:gridCol>
              </a:tblGrid>
              <a:tr h="770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bg1"/>
                        </a:solidFill>
                        <a:latin typeface="Lato" panose="020B06040202020202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PROJE SPONSORU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Ahmet Yılmaz</a:t>
                      </a:r>
                    </a:p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27317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B53FC1A-09CC-4FD7-9D85-3962E19E0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59238"/>
              </p:ext>
            </p:extLst>
          </p:nvPr>
        </p:nvGraphicFramePr>
        <p:xfrm>
          <a:off x="1703512" y="3429000"/>
          <a:ext cx="4248472" cy="914496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4248472">
                  <a:extLst>
                    <a:ext uri="{9D8B030D-6E8A-4147-A177-3AD203B41FA5}">
                      <a16:colId xmlns:a16="http://schemas.microsoft.com/office/drawing/2014/main" val="3121246258"/>
                    </a:ext>
                  </a:extLst>
                </a:gridCol>
              </a:tblGrid>
              <a:tr h="9144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bg1"/>
                        </a:solidFill>
                        <a:latin typeface="Lato" panose="020B06040202020202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PROJE YÖNETİM EKİBİ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RPA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Şampiyonu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 - Ahmet Yılmaz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27317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93C2CC9-CB57-4D4E-9AB1-1D7CA160D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237880"/>
              </p:ext>
            </p:extLst>
          </p:nvPr>
        </p:nvGraphicFramePr>
        <p:xfrm>
          <a:off x="6240014" y="3428499"/>
          <a:ext cx="4248472" cy="9448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4248472">
                  <a:extLst>
                    <a:ext uri="{9D8B030D-6E8A-4147-A177-3AD203B41FA5}">
                      <a16:colId xmlns:a16="http://schemas.microsoft.com/office/drawing/2014/main" val="3121246258"/>
                    </a:ext>
                  </a:extLst>
                </a:gridCol>
              </a:tblGrid>
              <a:tr h="9144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bg1"/>
                        </a:solidFill>
                        <a:latin typeface="Lato" panose="020B06040202020202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PROJE YÖNETİM EKİBİ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tr-TR" sz="1400" b="1" dirty="0" err="1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Ahtel</a:t>
                      </a:r>
                      <a:r>
                        <a:rPr lang="tr-TR" sz="14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 Seven-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Technical Account Manager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chemeClr val="bg1"/>
                        </a:solidFill>
                        <a:latin typeface="Lato" panose="020B060402020202020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27317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125F0C2-4E1E-4A22-BA7E-B62322623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052358"/>
              </p:ext>
            </p:extLst>
          </p:nvPr>
        </p:nvGraphicFramePr>
        <p:xfrm>
          <a:off x="6240014" y="2242459"/>
          <a:ext cx="4248474" cy="9448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4248474">
                  <a:extLst>
                    <a:ext uri="{9D8B030D-6E8A-4147-A177-3AD203B41FA5}">
                      <a16:colId xmlns:a16="http://schemas.microsoft.com/office/drawing/2014/main" val="3121246258"/>
                    </a:ext>
                  </a:extLst>
                </a:gridCol>
              </a:tblGrid>
              <a:tr h="8265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STEERCO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err="1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Ahtel</a:t>
                      </a:r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 Seven</a:t>
                      </a:r>
                      <a:r>
                        <a:rPr lang="tr-TR" sz="1400" b="1" i="0" u="none" strike="noStrike" cap="none" dirty="0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 - </a:t>
                      </a:r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TAM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Tahsin </a:t>
                      </a:r>
                      <a:r>
                        <a:rPr lang="en-US" sz="1400" b="1" i="0" u="none" strike="noStrike" cap="none" dirty="0" err="1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Öksüz</a:t>
                      </a:r>
                      <a:r>
                        <a:rPr lang="tr-TR" sz="1400" b="1" i="0" u="none" strike="noStrike" cap="none" dirty="0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 - </a:t>
                      </a:r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Customer Success Manager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Mert </a:t>
                      </a:r>
                      <a:r>
                        <a:rPr lang="en-US" sz="1400" b="1" i="0" u="none" strike="noStrike" cap="none" dirty="0" err="1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Kıvrak</a:t>
                      </a:r>
                      <a:r>
                        <a:rPr lang="tr-TR" sz="1400" b="1" i="0" u="none" strike="noStrike" cap="none" dirty="0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 - </a:t>
                      </a:r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Robusta Account Manager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27317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8C8529-52C4-481A-A3E8-07F48F52C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494094"/>
              </p:ext>
            </p:extLst>
          </p:nvPr>
        </p:nvGraphicFramePr>
        <p:xfrm>
          <a:off x="1703512" y="2242459"/>
          <a:ext cx="4104456" cy="9448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4104456">
                  <a:extLst>
                    <a:ext uri="{9D8B030D-6E8A-4147-A177-3AD203B41FA5}">
                      <a16:colId xmlns:a16="http://schemas.microsoft.com/office/drawing/2014/main" val="3121246258"/>
                    </a:ext>
                  </a:extLst>
                </a:gridCol>
              </a:tblGrid>
              <a:tr h="8265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STEERCO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Ahmet </a:t>
                      </a:r>
                      <a:r>
                        <a:rPr lang="en-US" sz="1400" b="1" i="0" u="none" strike="noStrike" cap="none" dirty="0" err="1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Yılmaz</a:t>
                      </a:r>
                      <a:r>
                        <a:rPr lang="tr-TR" sz="1400" b="1" i="0" u="none" strike="noStrike" cap="none" dirty="0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 - </a:t>
                      </a:r>
                      <a:r>
                        <a:rPr lang="en-US" sz="1400" b="1" i="0" u="none" strike="noStrike" cap="none" dirty="0" err="1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Proje</a:t>
                      </a:r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Sponsoru</a:t>
                      </a:r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Hakan </a:t>
                      </a:r>
                      <a:r>
                        <a:rPr lang="en-US" sz="1400" b="1" i="0" u="none" strike="noStrike" cap="none" dirty="0" err="1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Serez</a:t>
                      </a:r>
                      <a:r>
                        <a:rPr lang="tr-TR" sz="1400" b="1" i="0" u="none" strike="noStrike" cap="none" dirty="0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 - </a:t>
                      </a:r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RPA </a:t>
                      </a:r>
                      <a:r>
                        <a:rPr lang="en-US" sz="1400" b="1" i="0" u="none" strike="noStrike" cap="none" dirty="0" err="1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Şampiyonu</a:t>
                      </a:r>
                      <a:r>
                        <a:rPr lang="en-US" sz="1400" b="1" i="0" u="none" strike="noStrike" cap="none" dirty="0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400" b="1" i="0" u="none" strike="noStrike" cap="none" dirty="0">
                        <a:solidFill>
                          <a:schemeClr val="bg1"/>
                        </a:solidFill>
                        <a:latin typeface="Lato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27317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6824258-0A18-40AE-9EBF-F91FA6744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203243"/>
              </p:ext>
            </p:extLst>
          </p:nvPr>
        </p:nvGraphicFramePr>
        <p:xfrm>
          <a:off x="1055440" y="4585156"/>
          <a:ext cx="2425712" cy="171994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425712">
                  <a:extLst>
                    <a:ext uri="{9D8B030D-6E8A-4147-A177-3AD203B41FA5}">
                      <a16:colId xmlns:a16="http://schemas.microsoft.com/office/drawing/2014/main" val="3121246258"/>
                    </a:ext>
                  </a:extLst>
                </a:gridCol>
              </a:tblGrid>
              <a:tr h="17199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FONKSİYONEL EKİP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1" dirty="0">
                        <a:solidFill>
                          <a:schemeClr val="bg1"/>
                        </a:solidFill>
                        <a:latin typeface="Lato" panose="020B060402020202020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Ayşe </a:t>
                      </a:r>
                      <a:r>
                        <a:rPr lang="en-US" sz="1100" b="1" dirty="0" err="1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Çakır</a:t>
                      </a:r>
                      <a:r>
                        <a:rPr lang="tr-TR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 - </a:t>
                      </a:r>
                      <a:r>
                        <a:rPr lang="en-US" sz="1100" b="1" dirty="0" err="1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Süreç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 </a:t>
                      </a:r>
                      <a:r>
                        <a:rPr lang="tr-TR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Lideri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Fatma </a:t>
                      </a:r>
                      <a:r>
                        <a:rPr lang="en-US" sz="1100" b="1" dirty="0" err="1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Yılmaz</a:t>
                      </a:r>
                      <a:r>
                        <a:rPr lang="tr-TR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 - </a:t>
                      </a:r>
                      <a:r>
                        <a:rPr lang="en-US" sz="1100" b="1" dirty="0" err="1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Süreç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Analisti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 </a:t>
                      </a:r>
                      <a:endParaRPr lang="tr-TR" sz="1100" b="1" dirty="0">
                        <a:solidFill>
                          <a:schemeClr val="bg1"/>
                        </a:solidFill>
                        <a:latin typeface="Lato" panose="020B060402020202020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1" dirty="0">
                        <a:solidFill>
                          <a:schemeClr val="bg1"/>
                        </a:solidFill>
                        <a:latin typeface="Lato" panose="020B06040202020202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1" dirty="0">
                        <a:solidFill>
                          <a:schemeClr val="bg1"/>
                        </a:solidFill>
                        <a:latin typeface="Lato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27317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B01791B-1047-452D-9641-4B69D965B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190956"/>
              </p:ext>
            </p:extLst>
          </p:nvPr>
        </p:nvGraphicFramePr>
        <p:xfrm>
          <a:off x="6240014" y="4585156"/>
          <a:ext cx="3168354" cy="1713379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168354">
                  <a:extLst>
                    <a:ext uri="{9D8B030D-6E8A-4147-A177-3AD203B41FA5}">
                      <a16:colId xmlns:a16="http://schemas.microsoft.com/office/drawing/2014/main" val="3121246258"/>
                    </a:ext>
                  </a:extLst>
                </a:gridCol>
              </a:tblGrid>
              <a:tr h="17133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i="0" u="none" strike="noStrike" cap="none" dirty="0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FONKSİYONEL EKİP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1" i="0" u="none" strike="noStrike" cap="none" dirty="0">
                        <a:solidFill>
                          <a:schemeClr val="bg1"/>
                        </a:solidFill>
                        <a:latin typeface="Lato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lvl="0" algn="l"/>
                      <a:r>
                        <a:rPr lang="en-US" sz="1100" b="1" dirty="0" err="1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Çağla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Güçlü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 </a:t>
                      </a:r>
                      <a:r>
                        <a:rPr lang="tr-TR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- </a:t>
                      </a:r>
                      <a:r>
                        <a:rPr lang="en-US" sz="1100" b="1" dirty="0" err="1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Süreç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Analisti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 </a:t>
                      </a:r>
                    </a:p>
                    <a:p>
                      <a:pPr lvl="0" algn="ctr"/>
                      <a:endParaRPr lang="en-US" sz="1300" b="1" dirty="0">
                        <a:solidFill>
                          <a:schemeClr val="bg1"/>
                        </a:solidFill>
                        <a:latin typeface="Lato" panose="020B06040202020202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1" i="0" u="none" strike="noStrike" cap="none" dirty="0">
                        <a:solidFill>
                          <a:schemeClr val="bg1"/>
                        </a:solidFill>
                        <a:latin typeface="Lato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1" i="0" u="none" strike="noStrike" cap="none" dirty="0">
                        <a:solidFill>
                          <a:schemeClr val="bg1"/>
                        </a:solidFill>
                        <a:latin typeface="Lato" panose="020B060402020202020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27317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6F89A02-2DD9-4D4C-89D2-3DE19B986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667094"/>
              </p:ext>
            </p:extLst>
          </p:nvPr>
        </p:nvGraphicFramePr>
        <p:xfrm>
          <a:off x="3575720" y="4591716"/>
          <a:ext cx="2287905" cy="171338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287905">
                  <a:extLst>
                    <a:ext uri="{9D8B030D-6E8A-4147-A177-3AD203B41FA5}">
                      <a16:colId xmlns:a16="http://schemas.microsoft.com/office/drawing/2014/main" val="3121246258"/>
                    </a:ext>
                  </a:extLst>
                </a:gridCol>
              </a:tblGrid>
              <a:tr h="17133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TEKNİK EKİP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1" dirty="0">
                        <a:solidFill>
                          <a:schemeClr val="bg1"/>
                        </a:solidFill>
                        <a:latin typeface="Lato" panose="020B0604020202020204" charset="0"/>
                      </a:endParaRPr>
                    </a:p>
                    <a:p>
                      <a:pPr lvl="0" algn="l"/>
                      <a:r>
                        <a:rPr lang="en-US" sz="1100" b="1" dirty="0" err="1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Ayhan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Yılmaz</a:t>
                      </a:r>
                      <a:r>
                        <a:rPr lang="tr-TR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 - 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Sistem </a:t>
                      </a:r>
                      <a:r>
                        <a:rPr lang="tr-TR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Yöneticisi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Lato" panose="020B0604020202020204" charset="0"/>
                      </a:endParaRPr>
                    </a:p>
                    <a:p>
                      <a:pPr lvl="0" algn="l"/>
                      <a:r>
                        <a:rPr lang="en-US" sz="1100" b="1" dirty="0" err="1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Burak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Şimşek</a:t>
                      </a:r>
                      <a:r>
                        <a:rPr lang="tr-TR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 – </a:t>
                      </a:r>
                      <a:r>
                        <a:rPr lang="en-US" sz="1100" b="1" dirty="0" err="1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Operasyon</a:t>
                      </a:r>
                      <a:r>
                        <a:rPr lang="tr-TR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 Yön.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Lato" panose="020B0604020202020204" charset="0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27317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8F44F3C-672E-4BBA-BD7D-7D4BE7038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81992"/>
              </p:ext>
            </p:extLst>
          </p:nvPr>
        </p:nvGraphicFramePr>
        <p:xfrm>
          <a:off x="9480376" y="4575950"/>
          <a:ext cx="2470832" cy="167640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470832">
                  <a:extLst>
                    <a:ext uri="{9D8B030D-6E8A-4147-A177-3AD203B41FA5}">
                      <a16:colId xmlns:a16="http://schemas.microsoft.com/office/drawing/2014/main" val="3121246258"/>
                    </a:ext>
                  </a:extLst>
                </a:gridCol>
              </a:tblGrid>
              <a:tr h="1676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b="1" i="0" u="none" strike="noStrike" cap="none" dirty="0">
                          <a:solidFill>
                            <a:schemeClr val="bg1"/>
                          </a:solidFill>
                          <a:latin typeface="Lato" panose="020B0604020202020204" charset="0"/>
                          <a:ea typeface="+mn-ea"/>
                          <a:cs typeface="+mn-cs"/>
                          <a:sym typeface="Arial"/>
                        </a:rPr>
                        <a:t>TEKNİK EKİP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300" b="1" i="0" u="none" strike="noStrike" cap="none" dirty="0">
                        <a:solidFill>
                          <a:schemeClr val="bg1"/>
                        </a:solidFill>
                        <a:latin typeface="Lato" panose="020B0604020202020204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lvl="0" algn="l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Sami </a:t>
                      </a:r>
                      <a:r>
                        <a:rPr lang="en-US" sz="1100" b="1" dirty="0" err="1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Gök</a:t>
                      </a:r>
                      <a:r>
                        <a:rPr lang="tr-TR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 - 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RPA </a:t>
                      </a:r>
                      <a:r>
                        <a:rPr lang="en-US" sz="1100" b="1" dirty="0" err="1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Geliştiricisi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 </a:t>
                      </a:r>
                    </a:p>
                    <a:p>
                      <a:pPr lvl="0" algn="l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Yasin </a:t>
                      </a:r>
                      <a:r>
                        <a:rPr lang="en-US" sz="1100" b="1" dirty="0" err="1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Varlık</a:t>
                      </a:r>
                      <a:r>
                        <a:rPr lang="tr-TR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 - </a:t>
                      </a:r>
                      <a:r>
                        <a:rPr lang="en-US" sz="1100" b="1" dirty="0" err="1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Proje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Teslimat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Lideri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B0604020202020204" charset="0"/>
                        </a:rPr>
                        <a:t> </a:t>
                      </a:r>
                    </a:p>
                    <a:p>
                      <a:pPr lvl="0" algn="ctr"/>
                      <a:endParaRPr lang="en-US" sz="1300" b="1" dirty="0">
                        <a:solidFill>
                          <a:schemeClr val="bg1"/>
                        </a:solidFill>
                        <a:latin typeface="Lato" panose="020B060402020202020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273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0260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832e14cd9_0_2639"/>
          <p:cNvSpPr txBox="1">
            <a:spLocks noGrp="1"/>
          </p:cNvSpPr>
          <p:nvPr>
            <p:ph type="title"/>
          </p:nvPr>
        </p:nvSpPr>
        <p:spPr>
          <a:xfrm>
            <a:off x="1435608" y="356616"/>
            <a:ext cx="10515600" cy="44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Roller ve </a:t>
            </a:r>
            <a:r>
              <a:rPr lang="en-US" dirty="0" err="1"/>
              <a:t>Sorumluluklar</a:t>
            </a:r>
            <a:endParaRPr dirty="0"/>
          </a:p>
        </p:txBody>
      </p:sp>
      <p:sp>
        <p:nvSpPr>
          <p:cNvPr id="2" name="Google Shape;253;g32832e14cd9_0_2623">
            <a:extLst>
              <a:ext uri="{FF2B5EF4-FFF2-40B4-BE49-F238E27FC236}">
                <a16:creationId xmlns:a16="http://schemas.microsoft.com/office/drawing/2014/main" id="{D3D5871E-D248-660C-65F2-FD5D09BE18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59496" y="1052736"/>
            <a:ext cx="10225136" cy="53285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tr-TR" sz="1600" b="1" dirty="0"/>
              <a:t>RPA Sponsoru</a:t>
            </a:r>
          </a:p>
          <a:p>
            <a:pPr marL="800100" lvl="1"/>
            <a:r>
              <a:rPr lang="tr-TR" sz="1600" dirty="0"/>
              <a:t>RPA girişimlerinin </a:t>
            </a:r>
            <a:r>
              <a:rPr lang="tr-TR" sz="1600" b="1" dirty="0"/>
              <a:t>sahiplenilmesini ve stratejik olarak desteklenmesini </a:t>
            </a:r>
            <a:r>
              <a:rPr lang="tr-TR" sz="1600" dirty="0"/>
              <a:t>sağlayan üst düzey yöneticilerdir. </a:t>
            </a:r>
          </a:p>
          <a:p>
            <a:pPr marL="800100" lvl="1"/>
            <a:r>
              <a:rPr lang="tr-TR" sz="1600" dirty="0"/>
              <a:t>RPA projeleri için </a:t>
            </a:r>
            <a:r>
              <a:rPr lang="tr-TR" sz="1600" b="1" dirty="0"/>
              <a:t>bütçe ve kaynak </a:t>
            </a:r>
            <a:r>
              <a:rPr lang="tr-TR" sz="1600" dirty="0"/>
              <a:t>sağlar, üst yönetim ile düzenli iletişim kurarak projelerin başarılı bir şekilde tamamlanmasını garanti eder. </a:t>
            </a:r>
          </a:p>
          <a:p>
            <a:pPr marL="800100" lvl="1"/>
            <a:r>
              <a:rPr lang="tr-TR" sz="1600" dirty="0"/>
              <a:t>Stratejik uyum sağlamak amacıyla RPA Şampiyonu ve üst yönetim ile yakın iş birliği içinde çalışırlar.</a:t>
            </a:r>
          </a:p>
          <a:p>
            <a:pPr marL="0" lvl="1" indent="0">
              <a:spcBef>
                <a:spcPts val="1000"/>
              </a:spcBef>
              <a:buSzPts val="2000"/>
              <a:buNone/>
            </a:pPr>
            <a:r>
              <a:rPr lang="tr-TR" sz="1600" b="1" dirty="0"/>
              <a:t>RPA Şampiyonu</a:t>
            </a:r>
          </a:p>
          <a:p>
            <a:pPr marL="800100" lvl="1"/>
            <a:r>
              <a:rPr lang="tr-TR" sz="1600" dirty="0"/>
              <a:t>RPA Şampiyonu, şirket içinde </a:t>
            </a:r>
            <a:r>
              <a:rPr lang="tr-TR" sz="1600" b="1" dirty="0"/>
              <a:t>RPA projelerinin planlanması, koordinasyonu ve yönetiminden </a:t>
            </a:r>
            <a:r>
              <a:rPr lang="tr-TR" sz="1600" dirty="0"/>
              <a:t>sorumlu kişidir. </a:t>
            </a:r>
          </a:p>
          <a:p>
            <a:pPr marL="800100" lvl="1"/>
            <a:r>
              <a:rPr lang="tr-TR" sz="1600" dirty="0"/>
              <a:t>RPA çözümlerinin benimsenmesini teşvik eder ve yaygınlaştırılmasına destek olur. </a:t>
            </a:r>
          </a:p>
          <a:p>
            <a:pPr marL="800100" lvl="1"/>
            <a:r>
              <a:rPr lang="tr-TR" sz="1600" dirty="0"/>
              <a:t>Projelerin zamanında ve bütçeye uygun tamamlanmasını sağlar, </a:t>
            </a:r>
            <a:r>
              <a:rPr lang="tr-TR" sz="1600" b="1" dirty="0"/>
              <a:t>ekip üyeleri arasında iletişimi </a:t>
            </a:r>
            <a:r>
              <a:rPr lang="tr-TR" sz="1600" dirty="0"/>
              <a:t>yönetir ve ilerlemeyi takip eder. </a:t>
            </a:r>
          </a:p>
          <a:p>
            <a:pPr marL="800100" lvl="1"/>
            <a:r>
              <a:rPr lang="tr-TR" sz="1600" dirty="0"/>
              <a:t>Çalışanların </a:t>
            </a:r>
            <a:r>
              <a:rPr lang="tr-TR" sz="1600" b="1" dirty="0"/>
              <a:t>RPA teknolojisine adaptasyonunu </a:t>
            </a:r>
            <a:r>
              <a:rPr lang="tr-TR" sz="1600" dirty="0"/>
              <a:t>desteklemek için eğitimler ve workshoplar düzenler.</a:t>
            </a:r>
          </a:p>
          <a:p>
            <a:pPr marL="0" indent="0">
              <a:buNone/>
            </a:pPr>
            <a:r>
              <a:rPr lang="tr-TR" sz="1600" b="1" dirty="0"/>
              <a:t>RPA Süreç Yöneticisi/Sahibi</a:t>
            </a:r>
          </a:p>
          <a:p>
            <a:pPr marL="800100" lvl="1"/>
            <a:r>
              <a:rPr lang="tr-TR" sz="1600" b="1" dirty="0"/>
              <a:t>RPA Anahtar Kullanıcısı</a:t>
            </a:r>
            <a:r>
              <a:rPr lang="tr-TR" sz="1600" dirty="0"/>
              <a:t>, iş birimi çalışanı olarak RPA süreçlerinde aktif rol alır ve otomasyon çözümlerini kullanır. </a:t>
            </a:r>
          </a:p>
          <a:p>
            <a:pPr marL="800100" lvl="1"/>
            <a:r>
              <a:rPr lang="tr-TR" sz="1600" dirty="0"/>
              <a:t>Sürecin analiz aşamasında Süreç Analisti ile yakın çalışarak, </a:t>
            </a:r>
            <a:r>
              <a:rPr lang="tr-TR" sz="1600" b="1" dirty="0"/>
              <a:t>sürecin işleyişini </a:t>
            </a:r>
            <a:r>
              <a:rPr lang="tr-TR" sz="1600" dirty="0"/>
              <a:t>ve tamamlanması gereken aşamaları açıkça tanımlar.</a:t>
            </a:r>
          </a:p>
          <a:p>
            <a:pPr marL="800100" lvl="1"/>
            <a:r>
              <a:rPr lang="tr-TR" sz="1600" dirty="0"/>
              <a:t>Test süreçlerine katılarak </a:t>
            </a:r>
            <a:r>
              <a:rPr lang="tr-TR" sz="1600" b="1" dirty="0"/>
              <a:t>test planın </a:t>
            </a:r>
            <a:r>
              <a:rPr lang="tr-TR" sz="1600" dirty="0"/>
              <a:t>ve </a:t>
            </a:r>
            <a:r>
              <a:rPr lang="tr-TR" sz="1600" b="1" dirty="0"/>
              <a:t>test vakalarının </a:t>
            </a:r>
            <a:r>
              <a:rPr lang="tr-TR" sz="1600" dirty="0"/>
              <a:t>dokümantasyonunu sağlar ve </a:t>
            </a:r>
            <a:r>
              <a:rPr lang="tr-TR" sz="1600" b="1" dirty="0"/>
              <a:t>kullanıcı kabul testlerini</a:t>
            </a:r>
            <a:r>
              <a:rPr lang="tr-TR" sz="1600" dirty="0"/>
              <a:t> yürütür. </a:t>
            </a:r>
          </a:p>
          <a:p>
            <a:pPr marL="800100" lvl="1"/>
            <a:endParaRPr lang="tr-TR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832e14cd9_0_2639"/>
          <p:cNvSpPr txBox="1">
            <a:spLocks noGrp="1"/>
          </p:cNvSpPr>
          <p:nvPr>
            <p:ph type="title"/>
          </p:nvPr>
        </p:nvSpPr>
        <p:spPr>
          <a:xfrm>
            <a:off x="1435608" y="356616"/>
            <a:ext cx="10515600" cy="44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Roller ve </a:t>
            </a:r>
            <a:r>
              <a:rPr lang="en-US" dirty="0" err="1"/>
              <a:t>Sorumluluklar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" name="Google Shape;253;g32832e14cd9_0_2623">
            <a:extLst>
              <a:ext uri="{FF2B5EF4-FFF2-40B4-BE49-F238E27FC236}">
                <a16:creationId xmlns:a16="http://schemas.microsoft.com/office/drawing/2014/main" id="{D3D5871E-D248-660C-65F2-FD5D09BE18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50083" y="1052736"/>
            <a:ext cx="10081120" cy="53285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tr-TR" sz="1600" b="1" dirty="0">
                <a:latin typeface="Lato" panose="020B0604020202020204" charset="0"/>
              </a:rPr>
              <a:t>RPA Süreç Analisti</a:t>
            </a:r>
          </a:p>
          <a:p>
            <a:pPr marL="800100" lvl="1">
              <a:lnSpc>
                <a:spcPct val="100000"/>
              </a:lnSpc>
            </a:pPr>
            <a:r>
              <a:rPr lang="tr-TR" sz="1600" dirty="0">
                <a:latin typeface="Lato" panose="020B0604020202020204" charset="0"/>
              </a:rPr>
              <a:t>RPA Süreç Analisti, süreç sahibinden edindiği bilgiler doğrultusunda </a:t>
            </a:r>
            <a:r>
              <a:rPr lang="tr-TR" sz="1600" b="1" dirty="0">
                <a:latin typeface="Lato" panose="020B0604020202020204" charset="0"/>
              </a:rPr>
              <a:t>RPA süreçlerini analiz</a:t>
            </a:r>
            <a:r>
              <a:rPr lang="tr-TR" sz="1600" dirty="0">
                <a:latin typeface="Lato" panose="020B0604020202020204" charset="0"/>
              </a:rPr>
              <a:t> eder ve </a:t>
            </a:r>
            <a:r>
              <a:rPr lang="tr-TR" sz="1600" b="1" dirty="0">
                <a:latin typeface="Lato" panose="020B0604020202020204" charset="0"/>
              </a:rPr>
              <a:t>süreç tasarım dokümanını </a:t>
            </a:r>
            <a:r>
              <a:rPr lang="tr-TR" sz="1600" dirty="0">
                <a:latin typeface="Lato" panose="020B0604020202020204" charset="0"/>
              </a:rPr>
              <a:t>hazırlar.</a:t>
            </a:r>
          </a:p>
          <a:p>
            <a:pPr marL="800100" lvl="1">
              <a:lnSpc>
                <a:spcPct val="100000"/>
              </a:lnSpc>
            </a:pPr>
            <a:r>
              <a:rPr lang="tr-TR" sz="1600" dirty="0">
                <a:latin typeface="Lato" panose="020B0604020202020204" charset="0"/>
              </a:rPr>
              <a:t>Sürecin otomasyona uyarlanabilmesi için gerekli </a:t>
            </a:r>
            <a:r>
              <a:rPr lang="tr-TR" sz="1600" b="1" dirty="0">
                <a:latin typeface="Lato" panose="020B0604020202020204" charset="0"/>
              </a:rPr>
              <a:t>tasarım ve test dokümanlarını </a:t>
            </a:r>
            <a:r>
              <a:rPr lang="tr-TR" sz="1600" dirty="0">
                <a:latin typeface="Lato" panose="020B0604020202020204" charset="0"/>
              </a:rPr>
              <a:t>oluşturur ve yayınlar.</a:t>
            </a:r>
          </a:p>
          <a:p>
            <a:pPr marL="0" lvl="1" indent="0">
              <a:spcBef>
                <a:spcPts val="1000"/>
              </a:spcBef>
              <a:buSzPts val="2000"/>
              <a:buNone/>
            </a:pPr>
            <a:r>
              <a:rPr lang="tr-TR" sz="1600" b="1" dirty="0"/>
              <a:t>RPA Geliştirici</a:t>
            </a:r>
          </a:p>
          <a:p>
            <a:pPr marL="800100" lvl="1"/>
            <a:r>
              <a:rPr lang="tr-TR" sz="1600" dirty="0">
                <a:latin typeface="Lato" panose="020B0604020202020204" charset="0"/>
              </a:rPr>
              <a:t>RPA Geliştiricisi, süreç tasarım dokümanına uygun olarak </a:t>
            </a:r>
            <a:r>
              <a:rPr lang="tr-TR" sz="1600" b="1" dirty="0">
                <a:latin typeface="Lato" panose="020B0604020202020204" charset="0"/>
              </a:rPr>
              <a:t>süreçlerin otomasyon tasarımını </a:t>
            </a:r>
            <a:r>
              <a:rPr lang="tr-TR" sz="1600" dirty="0">
                <a:latin typeface="Lato" panose="020B0604020202020204" charset="0"/>
              </a:rPr>
              <a:t>yapar, birim </a:t>
            </a:r>
            <a:r>
              <a:rPr lang="tr-TR" sz="1600" b="1" dirty="0">
                <a:latin typeface="Lato" panose="020B0604020202020204" charset="0"/>
              </a:rPr>
              <a:t>testlerini uygular ve süreci canlıya </a:t>
            </a:r>
            <a:r>
              <a:rPr lang="tr-TR" sz="1600" dirty="0">
                <a:latin typeface="Lato" panose="020B0604020202020204" charset="0"/>
              </a:rPr>
              <a:t>alır.</a:t>
            </a:r>
          </a:p>
          <a:p>
            <a:pPr marL="0" indent="0">
              <a:buNone/>
            </a:pPr>
            <a:r>
              <a:rPr lang="tr-TR" sz="1600" b="1" dirty="0"/>
              <a:t>RPA Operasyon Yöneticisi</a:t>
            </a:r>
          </a:p>
          <a:p>
            <a:pPr marL="800100" lvl="1"/>
            <a:r>
              <a:rPr lang="tr-TR" sz="1600" dirty="0">
                <a:latin typeface="Lato" panose="020B0604020202020204" charset="0"/>
              </a:rPr>
              <a:t>RPA Operasyon Yöneticisi, canlı sistemde çalışan </a:t>
            </a:r>
            <a:r>
              <a:rPr lang="tr-TR" sz="1600" b="1" dirty="0">
                <a:latin typeface="Lato" panose="020B0604020202020204" charset="0"/>
              </a:rPr>
              <a:t>RPA süreçlerinin takibini </a:t>
            </a:r>
            <a:r>
              <a:rPr lang="tr-TR" sz="1600" dirty="0">
                <a:latin typeface="Lato" panose="020B0604020202020204" charset="0"/>
              </a:rPr>
              <a:t>yapar ve </a:t>
            </a:r>
            <a:r>
              <a:rPr lang="tr-TR" sz="1600" b="1" dirty="0">
                <a:latin typeface="Lato" panose="020B0604020202020204" charset="0"/>
              </a:rPr>
              <a:t>süreçlerin kesintisiz</a:t>
            </a:r>
            <a:r>
              <a:rPr lang="tr-TR" sz="1600" dirty="0">
                <a:latin typeface="Lato" panose="020B0604020202020204" charset="0"/>
              </a:rPr>
              <a:t> çalışmasını sağlar.</a:t>
            </a:r>
          </a:p>
          <a:p>
            <a:pPr marL="800100" lvl="1"/>
            <a:r>
              <a:rPr lang="tr-TR" sz="1600" dirty="0">
                <a:latin typeface="Lato" panose="020B0604020202020204" charset="0"/>
              </a:rPr>
              <a:t>Canlıda çalışan süreçlerde hata oluşması durumunda, hata süreç kaynaklıysa </a:t>
            </a:r>
            <a:r>
              <a:rPr lang="tr-TR" sz="1600" b="1" dirty="0">
                <a:latin typeface="Lato" panose="020B0604020202020204" charset="0"/>
              </a:rPr>
              <a:t>sorunları giderir</a:t>
            </a:r>
            <a:r>
              <a:rPr lang="tr-TR" sz="1600" dirty="0">
                <a:latin typeface="Lato" panose="020B0604020202020204" charset="0"/>
              </a:rPr>
              <a:t>.</a:t>
            </a:r>
          </a:p>
          <a:p>
            <a:pPr marL="800100" lvl="1"/>
            <a:r>
              <a:rPr lang="tr-TR" sz="1600" dirty="0">
                <a:latin typeface="Lato" panose="020B0604020202020204" charset="0"/>
              </a:rPr>
              <a:t>Ürün kaynaklı hataları </a:t>
            </a:r>
            <a:r>
              <a:rPr lang="tr-TR" sz="1600" b="1" dirty="0">
                <a:latin typeface="Lato" panose="020B0604020202020204" charset="0"/>
              </a:rPr>
              <a:t>Robusta destek ekibine iletir </a:t>
            </a:r>
            <a:r>
              <a:rPr lang="tr-TR" sz="1600" dirty="0">
                <a:latin typeface="Lato" panose="020B0604020202020204" charset="0"/>
              </a:rPr>
              <a:t>ve sorunun </a:t>
            </a:r>
            <a:r>
              <a:rPr lang="tr-TR" sz="1600" b="1" dirty="0">
                <a:latin typeface="Lato" panose="020B0604020202020204" charset="0"/>
              </a:rPr>
              <a:t>çözümünü takip</a:t>
            </a:r>
            <a:r>
              <a:rPr lang="tr-TR" sz="1600" dirty="0">
                <a:latin typeface="Lato" panose="020B0604020202020204" charset="0"/>
              </a:rPr>
              <a:t> eder </a:t>
            </a:r>
            <a:r>
              <a:rPr lang="tr-TR" sz="1600" b="1" dirty="0">
                <a:latin typeface="Lato" panose="020B0604020202020204" charset="0"/>
              </a:rPr>
              <a:t>.</a:t>
            </a:r>
          </a:p>
          <a:p>
            <a:pPr marL="0" lvl="1" indent="0">
              <a:spcBef>
                <a:spcPts val="1000"/>
              </a:spcBef>
              <a:buSzPts val="2000"/>
              <a:buNone/>
            </a:pPr>
            <a:r>
              <a:rPr lang="tr-TR" sz="1600" b="1" dirty="0"/>
              <a:t>RPA Sistem Yöneticisi</a:t>
            </a:r>
          </a:p>
          <a:p>
            <a:pPr marL="800100" lvl="1"/>
            <a:r>
              <a:rPr lang="tr-TR" sz="1600" dirty="0">
                <a:latin typeface="Lato" panose="020B0604020202020204" charset="0"/>
              </a:rPr>
              <a:t>Sistem Yöneticisi, </a:t>
            </a:r>
            <a:r>
              <a:rPr lang="tr-TR" sz="1600" dirty="0" err="1">
                <a:latin typeface="Lato" panose="020B0604020202020204" charset="0"/>
              </a:rPr>
              <a:t>RPA’nin</a:t>
            </a:r>
            <a:r>
              <a:rPr lang="tr-TR" sz="1600" dirty="0">
                <a:latin typeface="Lato" panose="020B0604020202020204" charset="0"/>
              </a:rPr>
              <a:t> kurulu olduğu </a:t>
            </a:r>
            <a:r>
              <a:rPr lang="tr-TR" sz="1600" b="1" dirty="0">
                <a:latin typeface="Lato" panose="020B0604020202020204" charset="0"/>
              </a:rPr>
              <a:t>sunucuların denetimini </a:t>
            </a:r>
            <a:r>
              <a:rPr lang="tr-TR" sz="1600" dirty="0">
                <a:latin typeface="Lato" panose="020B0604020202020204" charset="0"/>
              </a:rPr>
              <a:t>yapar</a:t>
            </a:r>
            <a:r>
              <a:rPr lang="tr-TR" sz="1600" b="1" dirty="0">
                <a:latin typeface="Lato" panose="020B0604020202020204" charset="0"/>
              </a:rPr>
              <a:t> </a:t>
            </a:r>
            <a:r>
              <a:rPr lang="tr-TR" sz="1600" dirty="0">
                <a:latin typeface="Lato" panose="020B0604020202020204" charset="0"/>
              </a:rPr>
              <a:t>ve </a:t>
            </a:r>
            <a:r>
              <a:rPr lang="tr-TR" sz="1600" b="1" dirty="0">
                <a:latin typeface="Lato" panose="020B0604020202020204" charset="0"/>
              </a:rPr>
              <a:t>sistemlerin kesintisiz </a:t>
            </a:r>
            <a:r>
              <a:rPr lang="tr-TR" sz="1600" dirty="0">
                <a:latin typeface="Lato" panose="020B0604020202020204" charset="0"/>
              </a:rPr>
              <a:t>çalışmasını sağlar. </a:t>
            </a:r>
          </a:p>
          <a:p>
            <a:pPr marL="800100" lvl="1"/>
            <a:r>
              <a:rPr lang="tr-TR" sz="1600" b="1" dirty="0">
                <a:latin typeface="Lato" panose="020B0604020202020204" charset="0"/>
              </a:rPr>
              <a:t>Sunucuların erişilebilirliğini takip </a:t>
            </a:r>
            <a:r>
              <a:rPr lang="tr-TR" sz="1600" dirty="0">
                <a:latin typeface="Lato" panose="020B0604020202020204" charset="0"/>
              </a:rPr>
              <a:t>eder, internet bağlantısı, port yönetimi, lisanslama ve yetkilendirme gibi </a:t>
            </a:r>
            <a:r>
              <a:rPr lang="tr-TR" sz="1600" b="1" dirty="0">
                <a:latin typeface="Lato" panose="020B0604020202020204" charset="0"/>
              </a:rPr>
              <a:t>teknik süreçleri yönetir</a:t>
            </a:r>
            <a:r>
              <a:rPr lang="tr-TR" sz="1600" dirty="0">
                <a:latin typeface="Lato" panose="020B0604020202020204" charset="0"/>
              </a:rPr>
              <a:t>. </a:t>
            </a:r>
          </a:p>
          <a:p>
            <a:pPr marL="800100" lvl="1"/>
            <a:r>
              <a:rPr lang="tr-TR" sz="1600" dirty="0">
                <a:latin typeface="Lato" panose="020B0604020202020204" charset="0"/>
              </a:rPr>
              <a:t>RPA süreçlerinde kullanılacak üçüncü parti yazılımların kurulumunu gerçekleştirir ve </a:t>
            </a:r>
            <a:r>
              <a:rPr lang="tr-TR" sz="1600" b="1" dirty="0">
                <a:latin typeface="Lato" panose="020B0604020202020204" charset="0"/>
              </a:rPr>
              <a:t>sistem altyapısının güvenli ve stabil </a:t>
            </a:r>
            <a:r>
              <a:rPr lang="tr-TR" sz="1600" dirty="0">
                <a:latin typeface="Lato" panose="020B0604020202020204" charset="0"/>
              </a:rPr>
              <a:t>bir şekilde çalışmasını temin eder.</a:t>
            </a:r>
          </a:p>
        </p:txBody>
      </p:sp>
    </p:spTree>
    <p:extLst>
      <p:ext uri="{BB962C8B-B14F-4D97-AF65-F5344CB8AC3E}">
        <p14:creationId xmlns:p14="http://schemas.microsoft.com/office/powerpoint/2010/main" val="1788263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832e14cd9_0_2639"/>
          <p:cNvSpPr txBox="1">
            <a:spLocks noGrp="1"/>
          </p:cNvSpPr>
          <p:nvPr>
            <p:ph type="title"/>
          </p:nvPr>
        </p:nvSpPr>
        <p:spPr>
          <a:xfrm>
            <a:off x="1435608" y="356616"/>
            <a:ext cx="10515600" cy="44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Roller ve </a:t>
            </a:r>
            <a:r>
              <a:rPr lang="en-US" dirty="0" err="1"/>
              <a:t>Sorumluluklar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" name="Google Shape;253;g32832e14cd9_0_2623">
            <a:extLst>
              <a:ext uri="{FF2B5EF4-FFF2-40B4-BE49-F238E27FC236}">
                <a16:creationId xmlns:a16="http://schemas.microsoft.com/office/drawing/2014/main" id="{D3D5871E-D248-660C-65F2-FD5D09BE18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59496" y="1052736"/>
            <a:ext cx="10081120" cy="457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tr-TR" sz="1600" b="1" dirty="0">
                <a:latin typeface="Lato" panose="020B0604020202020204" charset="0"/>
              </a:rPr>
              <a:t>Müşteri Başarı Yöneticisi</a:t>
            </a:r>
          </a:p>
          <a:p>
            <a:pPr marL="800100" lvl="1">
              <a:lnSpc>
                <a:spcPct val="100000"/>
              </a:lnSpc>
            </a:pPr>
            <a:r>
              <a:rPr lang="tr-TR" sz="1600" dirty="0">
                <a:latin typeface="Lato" panose="020B0604020202020204" charset="0"/>
              </a:rPr>
              <a:t>Satış sonrası sürecin başarılı bir şekilde ilerlemesini kontrol eder ve </a:t>
            </a:r>
            <a:r>
              <a:rPr lang="tr-TR" sz="1600" b="1" dirty="0">
                <a:latin typeface="Lato" panose="020B0604020202020204" charset="0"/>
              </a:rPr>
              <a:t>müşteri memnuniyetini sağlar</a:t>
            </a:r>
            <a:r>
              <a:rPr lang="tr-TR" sz="1600" dirty="0">
                <a:latin typeface="Lato" panose="020B0604020202020204" charset="0"/>
              </a:rPr>
              <a:t>. </a:t>
            </a:r>
          </a:p>
          <a:p>
            <a:pPr marL="800100" lvl="1">
              <a:lnSpc>
                <a:spcPct val="100000"/>
              </a:lnSpc>
            </a:pPr>
            <a:r>
              <a:rPr lang="tr-TR" sz="1600" dirty="0">
                <a:latin typeface="Lato" panose="020B0604020202020204" charset="0"/>
              </a:rPr>
              <a:t>Müşterinin yeni taleplerini alır, </a:t>
            </a:r>
            <a:r>
              <a:rPr lang="tr-TR" sz="1600" b="1" dirty="0">
                <a:latin typeface="Lato" panose="020B0604020202020204" charset="0"/>
              </a:rPr>
              <a:t>lisans takibini </a:t>
            </a:r>
            <a:r>
              <a:rPr lang="tr-TR" sz="1600" dirty="0">
                <a:latin typeface="Lato" panose="020B0604020202020204" charset="0"/>
              </a:rPr>
              <a:t>yapar ve </a:t>
            </a:r>
            <a:r>
              <a:rPr lang="tr-TR" sz="1600" b="1" dirty="0">
                <a:latin typeface="Lato" panose="020B0604020202020204" charset="0"/>
              </a:rPr>
              <a:t>yeni robotlar ile ürünlerin satışı</a:t>
            </a:r>
            <a:r>
              <a:rPr lang="tr-TR" sz="1600" dirty="0">
                <a:latin typeface="Lato" panose="020B0604020202020204" charset="0"/>
              </a:rPr>
              <a:t> ve teklif süreçlerini yönetir. </a:t>
            </a:r>
          </a:p>
          <a:p>
            <a:pPr marL="800100" lvl="1">
              <a:lnSpc>
                <a:spcPct val="100000"/>
              </a:lnSpc>
            </a:pPr>
            <a:r>
              <a:rPr lang="tr-TR" sz="1600" dirty="0">
                <a:latin typeface="Lato" panose="020B0604020202020204" charset="0"/>
              </a:rPr>
              <a:t>RPA Sponsoru ile birlikte sürecin kesintisiz ve verimli yürütülmesini takip eder.</a:t>
            </a:r>
          </a:p>
          <a:p>
            <a:pPr marL="0" lvl="1" indent="0">
              <a:spcBef>
                <a:spcPts val="1000"/>
              </a:spcBef>
              <a:buSzPts val="2000"/>
              <a:buNone/>
            </a:pPr>
            <a:r>
              <a:rPr lang="tr-TR" sz="1600" b="1" dirty="0"/>
              <a:t>Teknik Müşteri Yöneticisi</a:t>
            </a:r>
          </a:p>
          <a:p>
            <a:pPr marL="800100" lvl="1"/>
            <a:r>
              <a:rPr lang="tr-TR" sz="1600" dirty="0">
                <a:latin typeface="Lato" panose="020B0604020202020204" charset="0"/>
              </a:rPr>
              <a:t>Teknik Müşteri Yöneticisi, müşteriye sunulan teknik çözümlerin yönetiminden sorumludur. </a:t>
            </a:r>
          </a:p>
          <a:p>
            <a:pPr marL="800100" lvl="1"/>
            <a:r>
              <a:rPr lang="tr-TR" sz="1600" dirty="0">
                <a:latin typeface="Lato" panose="020B0604020202020204" charset="0"/>
              </a:rPr>
              <a:t>Müşteri ile doğrudan iletişim kurarak altyapı gereksinimlerini belirler, teknik analizler yapar ve teknik destek sağlar. </a:t>
            </a:r>
          </a:p>
          <a:p>
            <a:pPr marL="800100" lvl="1"/>
            <a:r>
              <a:rPr lang="tr-TR" sz="1600" b="1" dirty="0">
                <a:latin typeface="Lato" panose="020B0604020202020204" charset="0"/>
              </a:rPr>
              <a:t>Teknik süreçlerin ilerlemesini yönetir </a:t>
            </a:r>
            <a:r>
              <a:rPr lang="tr-TR" sz="1600" dirty="0">
                <a:latin typeface="Lato" panose="020B0604020202020204" charset="0"/>
              </a:rPr>
              <a:t>ve </a:t>
            </a:r>
            <a:r>
              <a:rPr lang="tr-TR" sz="1600" b="1" dirty="0">
                <a:latin typeface="Lato" panose="020B0604020202020204" charset="0"/>
              </a:rPr>
              <a:t>çözüm entegrasyonunu koordine </a:t>
            </a:r>
            <a:r>
              <a:rPr lang="tr-TR" sz="1600" dirty="0">
                <a:latin typeface="Lato" panose="020B0604020202020204" charset="0"/>
              </a:rPr>
              <a:t>eder.</a:t>
            </a:r>
          </a:p>
          <a:p>
            <a:pPr marL="0" lvl="1" indent="0">
              <a:spcBef>
                <a:spcPts val="1000"/>
              </a:spcBef>
              <a:buSzPts val="2000"/>
              <a:buNone/>
            </a:pPr>
            <a:r>
              <a:rPr lang="tr-TR" sz="1600" b="1" dirty="0"/>
              <a:t>RPA Teslimat Lideri</a:t>
            </a:r>
          </a:p>
          <a:p>
            <a:pPr marL="800100" lvl="1"/>
            <a:r>
              <a:rPr lang="tr-TR" sz="1600" dirty="0">
                <a:latin typeface="Lato" panose="020B0604020202020204" charset="0"/>
              </a:rPr>
              <a:t>Proje Teslimat Lideri, </a:t>
            </a:r>
            <a:r>
              <a:rPr lang="tr-TR" sz="1600" b="1" dirty="0">
                <a:latin typeface="Lato" panose="020B0604020202020204" charset="0"/>
              </a:rPr>
              <a:t>projelerin başarılı bir şekilde tamamlanmasını </a:t>
            </a:r>
            <a:r>
              <a:rPr lang="tr-TR" sz="1600" dirty="0">
                <a:latin typeface="Lato" panose="020B0604020202020204" charset="0"/>
              </a:rPr>
              <a:t>ve canlıya alınmasını yönetir. </a:t>
            </a:r>
          </a:p>
          <a:p>
            <a:pPr marL="800100" lvl="1"/>
            <a:r>
              <a:rPr lang="tr-TR" sz="1600" dirty="0">
                <a:latin typeface="Lato" panose="020B0604020202020204" charset="0"/>
              </a:rPr>
              <a:t>Teslim sürecinde gereksinimlerinin karşılanmasını sağlar ve müşteri ile uyum içinde çalışarak </a:t>
            </a:r>
            <a:r>
              <a:rPr lang="tr-TR" sz="1600" b="1" dirty="0">
                <a:latin typeface="Lato" panose="020B0604020202020204" charset="0"/>
              </a:rPr>
              <a:t>tüm teslim aşamalarını koordine </a:t>
            </a:r>
            <a:r>
              <a:rPr lang="tr-TR" sz="1600" dirty="0">
                <a:latin typeface="Lato" panose="020B0604020202020204" charset="0"/>
              </a:rPr>
              <a:t>eder.</a:t>
            </a:r>
          </a:p>
        </p:txBody>
      </p:sp>
    </p:spTree>
    <p:extLst>
      <p:ext uri="{BB962C8B-B14F-4D97-AF65-F5344CB8AC3E}">
        <p14:creationId xmlns:p14="http://schemas.microsoft.com/office/powerpoint/2010/main" val="4285529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6" name="Group 935">
            <a:extLst>
              <a:ext uri="{FF2B5EF4-FFF2-40B4-BE49-F238E27FC236}">
                <a16:creationId xmlns:a16="http://schemas.microsoft.com/office/drawing/2014/main" id="{4FE7487A-20EA-AAFD-B0D4-97D5FD5EA0A1}"/>
              </a:ext>
            </a:extLst>
          </p:cNvPr>
          <p:cNvGrpSpPr/>
          <p:nvPr/>
        </p:nvGrpSpPr>
        <p:grpSpPr>
          <a:xfrm>
            <a:off x="1278676" y="1490282"/>
            <a:ext cx="10185424" cy="3877435"/>
            <a:chOff x="1271952" y="1675350"/>
            <a:chExt cx="10185424" cy="3877435"/>
          </a:xfrm>
        </p:grpSpPr>
        <p:sp>
          <p:nvSpPr>
            <p:cNvPr id="798" name="Google Shape;798;p26"/>
            <p:cNvSpPr/>
            <p:nvPr/>
          </p:nvSpPr>
          <p:spPr>
            <a:xfrm>
              <a:off x="1271952" y="4333645"/>
              <a:ext cx="1880084" cy="36000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tr-TR" sz="1200" dirty="0">
                  <a:solidFill>
                    <a:schemeClr val="bg1"/>
                  </a:solidFill>
                  <a:latin typeface="Lato" panose="020B0604020202020204" charset="0"/>
                  <a:sym typeface="Montserrat SemiBold"/>
                </a:rPr>
                <a:t>15 Kasım 2024</a:t>
              </a:r>
            </a:p>
          </p:txBody>
        </p:sp>
        <p:sp>
          <p:nvSpPr>
            <p:cNvPr id="799" name="Google Shape;799;p26"/>
            <p:cNvSpPr txBox="1"/>
            <p:nvPr/>
          </p:nvSpPr>
          <p:spPr>
            <a:xfrm>
              <a:off x="1271952" y="4693656"/>
              <a:ext cx="1880084" cy="859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tr-TR" dirty="0">
                  <a:solidFill>
                    <a:schemeClr val="dk1"/>
                  </a:solidFill>
                  <a:latin typeface="Lato" panose="020B0604020202020204" charset="0"/>
                  <a:ea typeface="Montserrat Medium"/>
                  <a:cs typeface="Montserrat Medium"/>
                  <a:sym typeface="Montserrat Medium"/>
                </a:rPr>
                <a:t>Süreç </a:t>
              </a:r>
              <a:r>
                <a:rPr lang="en-US" dirty="0">
                  <a:solidFill>
                    <a:schemeClr val="dk1"/>
                  </a:solidFill>
                  <a:latin typeface="Lato" panose="020B0604020202020204" charset="0"/>
                  <a:ea typeface="Montserrat Medium"/>
                  <a:cs typeface="Montserrat Medium"/>
                  <a:sym typeface="Montserrat Medium"/>
                </a:rPr>
                <a:t>t</a:t>
              </a:r>
              <a:r>
                <a:rPr lang="tr-TR" dirty="0" err="1">
                  <a:solidFill>
                    <a:schemeClr val="dk1"/>
                  </a:solidFill>
                  <a:latin typeface="Lato" panose="020B0604020202020204" charset="0"/>
                  <a:ea typeface="Montserrat Medium"/>
                  <a:cs typeface="Montserrat Medium"/>
                  <a:sym typeface="Montserrat Medium"/>
                </a:rPr>
                <a:t>asarımlarının</a:t>
              </a:r>
              <a:r>
                <a:rPr lang="tr-TR" dirty="0">
                  <a:solidFill>
                    <a:schemeClr val="dk1"/>
                  </a:solidFill>
                  <a:latin typeface="Lato" panose="020B0604020202020204" charset="0"/>
                  <a:ea typeface="Montserrat Medium"/>
                  <a:cs typeface="Montserrat Medium"/>
                  <a:sym typeface="Montserrat Medium"/>
                </a:rPr>
                <a:t> ve </a:t>
              </a:r>
              <a:r>
                <a:rPr lang="en-US" dirty="0">
                  <a:solidFill>
                    <a:schemeClr val="dk1"/>
                  </a:solidFill>
                  <a:latin typeface="Lato" panose="020B0604020202020204" charset="0"/>
                  <a:ea typeface="Montserrat Medium"/>
                  <a:cs typeface="Montserrat Medium"/>
                  <a:sym typeface="Montserrat Medium"/>
                </a:rPr>
                <a:t>b</a:t>
              </a:r>
              <a:r>
                <a:rPr lang="tr-TR" dirty="0">
                  <a:solidFill>
                    <a:schemeClr val="dk1"/>
                  </a:solidFill>
                  <a:latin typeface="Lato" panose="020B0604020202020204" charset="0"/>
                  <a:ea typeface="Montserrat Medium"/>
                  <a:cs typeface="Montserrat Medium"/>
                  <a:sym typeface="Montserrat Medium"/>
                </a:rPr>
                <a:t>irim </a:t>
              </a:r>
              <a:r>
                <a:rPr lang="en-US" dirty="0">
                  <a:solidFill>
                    <a:schemeClr val="dk1"/>
                  </a:solidFill>
                  <a:latin typeface="Lato" panose="020B0604020202020204" charset="0"/>
                  <a:ea typeface="Montserrat Medium"/>
                  <a:cs typeface="Montserrat Medium"/>
                  <a:sym typeface="Montserrat Medium"/>
                </a:rPr>
                <a:t>t</a:t>
              </a:r>
              <a:r>
                <a:rPr lang="tr-TR" dirty="0" err="1">
                  <a:solidFill>
                    <a:schemeClr val="dk1"/>
                  </a:solidFill>
                  <a:latin typeface="Lato" panose="020B0604020202020204" charset="0"/>
                  <a:ea typeface="Montserrat Medium"/>
                  <a:cs typeface="Montserrat Medium"/>
                  <a:sym typeface="Montserrat Medium"/>
                </a:rPr>
                <a:t>estlerinin</a:t>
              </a:r>
              <a:r>
                <a:rPr lang="tr-TR" dirty="0">
                  <a:solidFill>
                    <a:schemeClr val="dk1"/>
                  </a:solidFill>
                  <a:latin typeface="Lato" panose="020B0604020202020204" charset="0"/>
                  <a:ea typeface="Montserrat Medium"/>
                  <a:cs typeface="Montserrat Medium"/>
                  <a:sym typeface="Montserrat Medium"/>
                </a:rPr>
                <a:t> </a:t>
              </a:r>
              <a:r>
                <a:rPr lang="en-US" dirty="0">
                  <a:solidFill>
                    <a:schemeClr val="dk1"/>
                  </a:solidFill>
                  <a:latin typeface="Lato" panose="020B0604020202020204" charset="0"/>
                  <a:ea typeface="Montserrat Medium"/>
                  <a:cs typeface="Montserrat Medium"/>
                  <a:sym typeface="Montserrat Medium"/>
                </a:rPr>
                <a:t>t</a:t>
              </a:r>
              <a:r>
                <a:rPr lang="tr-TR" dirty="0" err="1">
                  <a:solidFill>
                    <a:schemeClr val="dk1"/>
                  </a:solidFill>
                  <a:latin typeface="Lato" panose="020B0604020202020204" charset="0"/>
                  <a:ea typeface="Montserrat Medium"/>
                  <a:cs typeface="Montserrat Medium"/>
                  <a:sym typeface="Montserrat Medium"/>
                </a:rPr>
                <a:t>amamlanması</a:t>
              </a:r>
              <a:endParaRPr lang="tr-TR" dirty="0">
                <a:solidFill>
                  <a:schemeClr val="dk1"/>
                </a:solidFill>
                <a:latin typeface="Lato" panose="020B0604020202020204" charset="0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1271952" y="2430864"/>
              <a:ext cx="1880084" cy="36000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tr-TR" sz="1200" dirty="0">
                  <a:solidFill>
                    <a:schemeClr val="bg1"/>
                  </a:solidFill>
                  <a:latin typeface="Lato" panose="020B0604020202020204" charset="0"/>
                  <a:ea typeface="Montserrat SemiBold"/>
                  <a:cs typeface="Montserrat SemiBold"/>
                  <a:sym typeface="Montserrat SemiBold"/>
                </a:rPr>
                <a:t>17 Eylül 2024</a:t>
              </a:r>
            </a:p>
          </p:txBody>
        </p:sp>
        <p:sp>
          <p:nvSpPr>
            <p:cNvPr id="807" name="Google Shape;807;p26"/>
            <p:cNvSpPr txBox="1"/>
            <p:nvPr/>
          </p:nvSpPr>
          <p:spPr>
            <a:xfrm>
              <a:off x="1271952" y="2790877"/>
              <a:ext cx="1880084" cy="6836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tr-TR" dirty="0">
                  <a:solidFill>
                    <a:schemeClr val="dk1"/>
                  </a:solidFill>
                  <a:latin typeface="Lato" panose="020B0604020202020204" charset="0"/>
                  <a:ea typeface="Montserrat Medium"/>
                  <a:cs typeface="Montserrat Medium"/>
                  <a:sym typeface="Montserrat Medium"/>
                </a:rPr>
                <a:t>Tanışma ve </a:t>
              </a:r>
              <a:r>
                <a:rPr lang="en-US" dirty="0">
                  <a:solidFill>
                    <a:schemeClr val="dk1"/>
                  </a:solidFill>
                  <a:latin typeface="Lato" panose="020B0604020202020204" charset="0"/>
                  <a:ea typeface="Montserrat Medium"/>
                  <a:cs typeface="Montserrat Medium"/>
                  <a:sym typeface="Montserrat Medium"/>
                </a:rPr>
                <a:t>p</a:t>
              </a:r>
              <a:r>
                <a:rPr lang="tr-TR" dirty="0" err="1">
                  <a:solidFill>
                    <a:schemeClr val="dk1"/>
                  </a:solidFill>
                  <a:latin typeface="Lato" panose="020B0604020202020204" charset="0"/>
                  <a:ea typeface="Montserrat Medium"/>
                  <a:cs typeface="Montserrat Medium"/>
                  <a:sym typeface="Montserrat Medium"/>
                </a:rPr>
                <a:t>roje</a:t>
              </a:r>
              <a:r>
                <a:rPr lang="tr-TR" dirty="0">
                  <a:solidFill>
                    <a:schemeClr val="dk1"/>
                  </a:solidFill>
                  <a:latin typeface="Lato" panose="020B0604020202020204" charset="0"/>
                  <a:ea typeface="Montserrat Medium"/>
                  <a:cs typeface="Montserrat Medium"/>
                  <a:sym typeface="Montserrat Medium"/>
                </a:rPr>
                <a:t> </a:t>
              </a:r>
              <a:r>
                <a:rPr lang="en-US" dirty="0">
                  <a:solidFill>
                    <a:schemeClr val="dk1"/>
                  </a:solidFill>
                  <a:latin typeface="Lato" panose="020B0604020202020204" charset="0"/>
                  <a:ea typeface="Montserrat Medium"/>
                  <a:cs typeface="Montserrat Medium"/>
                  <a:sym typeface="Montserrat Medium"/>
                </a:rPr>
                <a:t>b</a:t>
              </a:r>
              <a:r>
                <a:rPr lang="tr-TR" dirty="0" err="1">
                  <a:solidFill>
                    <a:schemeClr val="dk1"/>
                  </a:solidFill>
                  <a:latin typeface="Lato" panose="020B0604020202020204" charset="0"/>
                  <a:ea typeface="Montserrat Medium"/>
                  <a:cs typeface="Montserrat Medium"/>
                  <a:sym typeface="Montserrat Medium"/>
                </a:rPr>
                <a:t>aşlangıcı</a:t>
              </a:r>
              <a:endParaRPr lang="tr-TR" dirty="0">
                <a:solidFill>
                  <a:schemeClr val="dk1"/>
                </a:solidFill>
                <a:latin typeface="Lato" panose="020B0604020202020204" charset="0"/>
                <a:ea typeface="Montserrat Medium"/>
                <a:cs typeface="Montserrat Medium"/>
                <a:sym typeface="Montserrat Medium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5BBA65D-B108-0A6D-D868-9F674F95290B}"/>
                </a:ext>
              </a:extLst>
            </p:cNvPr>
            <p:cNvGrpSpPr/>
            <p:nvPr/>
          </p:nvGrpSpPr>
          <p:grpSpPr>
            <a:xfrm>
              <a:off x="1888062" y="1675350"/>
              <a:ext cx="9569314" cy="3756081"/>
              <a:chOff x="1888062" y="1675350"/>
              <a:chExt cx="9569314" cy="3756081"/>
            </a:xfrm>
          </p:grpSpPr>
          <p:sp>
            <p:nvSpPr>
              <p:cNvPr id="789" name="Google Shape;789;p26"/>
              <p:cNvSpPr/>
              <p:nvPr/>
            </p:nvSpPr>
            <p:spPr>
              <a:xfrm>
                <a:off x="3923496" y="1687288"/>
                <a:ext cx="647865" cy="628601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200" dirty="0">
                  <a:latin typeface="Lato" panose="020B0604020202020204" charset="0"/>
                  <a:ea typeface="Lato" panose="020F0502020204030203" pitchFamily="34" charset="0"/>
                  <a:cs typeface="Lato" panose="020F0502020204030203" pitchFamily="34" charset="0"/>
                  <a:sym typeface="Montserrat Medium"/>
                </a:endParaRPr>
              </a:p>
            </p:txBody>
          </p:sp>
          <p:sp>
            <p:nvSpPr>
              <p:cNvPr id="788" name="Google Shape;788;p26"/>
              <p:cNvSpPr/>
              <p:nvPr/>
            </p:nvSpPr>
            <p:spPr>
              <a:xfrm>
                <a:off x="1888062" y="1688175"/>
                <a:ext cx="647865" cy="628601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200" dirty="0">
                  <a:latin typeface="Lato" panose="020B0604020202020204" charset="0"/>
                  <a:ea typeface="Lato" panose="020F0502020204030203" pitchFamily="34" charset="0"/>
                  <a:cs typeface="Lato" panose="020F0502020204030203" pitchFamily="34" charset="0"/>
                  <a:sym typeface="Montserrat Medium"/>
                </a:endParaRPr>
              </a:p>
            </p:txBody>
          </p:sp>
          <p:sp>
            <p:nvSpPr>
              <p:cNvPr id="800" name="Google Shape;800;p26"/>
              <p:cNvSpPr/>
              <p:nvPr/>
            </p:nvSpPr>
            <p:spPr>
              <a:xfrm>
                <a:off x="7500966" y="4333645"/>
                <a:ext cx="1880084" cy="36000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dirty="0">
                    <a:solidFill>
                      <a:schemeClr val="bg1"/>
                    </a:solidFill>
                    <a:latin typeface="Lato" panose="020B0604020202020204" charset="0"/>
                    <a:sym typeface="Montserrat SemiBold"/>
                  </a:rPr>
                  <a:t>6 Aralık 2024</a:t>
                </a:r>
                <a:endParaRPr sz="1200" dirty="0">
                  <a:solidFill>
                    <a:schemeClr val="bg1"/>
                  </a:solidFill>
                  <a:latin typeface="Lato" panose="020B0604020202020204" charset="0"/>
                  <a:sym typeface="Montserrat SemiBold"/>
                </a:endParaRPr>
              </a:p>
            </p:txBody>
          </p:sp>
          <p:sp>
            <p:nvSpPr>
              <p:cNvPr id="801" name="Google Shape;801;p26"/>
              <p:cNvSpPr txBox="1"/>
              <p:nvPr/>
            </p:nvSpPr>
            <p:spPr>
              <a:xfrm>
                <a:off x="7500966" y="4693656"/>
                <a:ext cx="1880084" cy="7371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" dirty="0">
                    <a:solidFill>
                      <a:schemeClr val="dk1"/>
                    </a:solidFill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  <a:sym typeface="Montserrat Medium"/>
                  </a:rPr>
                  <a:t>Operasyonel Devir ve Süreç Raporlamaları</a:t>
                </a:r>
                <a:endParaRPr dirty="0">
                  <a:solidFill>
                    <a:schemeClr val="dk1"/>
                  </a:solidFill>
                  <a:latin typeface="Lato" panose="020B0604020202020204" charset="0"/>
                  <a:ea typeface="Lato" panose="020F0502020204030203" pitchFamily="34" charset="0"/>
                  <a:cs typeface="Lato" panose="020F0502020204030203" pitchFamily="34" charset="0"/>
                  <a:sym typeface="Montserrat Medium"/>
                </a:endParaRPr>
              </a:p>
            </p:txBody>
          </p:sp>
          <p:sp>
            <p:nvSpPr>
              <p:cNvPr id="802" name="Google Shape;802;p26"/>
              <p:cNvSpPr/>
              <p:nvPr/>
            </p:nvSpPr>
            <p:spPr>
              <a:xfrm>
                <a:off x="5424634" y="4333645"/>
                <a:ext cx="1880084" cy="36000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tr-TR" sz="1200" dirty="0">
                    <a:solidFill>
                      <a:schemeClr val="bg1"/>
                    </a:solidFill>
                    <a:latin typeface="Lato" panose="020B0604020202020204" charset="0"/>
                    <a:sym typeface="Montserrat SemiBold"/>
                  </a:rPr>
                  <a:t>20 Kasım 2024</a:t>
                </a:r>
              </a:p>
            </p:txBody>
          </p:sp>
          <p:sp>
            <p:nvSpPr>
              <p:cNvPr id="803" name="Google Shape;803;p26"/>
              <p:cNvSpPr txBox="1"/>
              <p:nvPr/>
            </p:nvSpPr>
            <p:spPr>
              <a:xfrm>
                <a:off x="5424622" y="4693657"/>
                <a:ext cx="1880084" cy="737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tr-TR" dirty="0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Canlı Geçişi ve Süreç Gözlem Fazının Başlangıcı</a:t>
                </a:r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>
                <a:off x="3348296" y="4333645"/>
                <a:ext cx="1880084" cy="36000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tr-TR" sz="1200" dirty="0">
                    <a:solidFill>
                      <a:schemeClr val="bg1"/>
                    </a:solidFill>
                    <a:latin typeface="Lato" panose="020B0604020202020204" charset="0"/>
                    <a:sym typeface="Montserrat SemiBold"/>
                  </a:rPr>
                  <a:t>18 Kasım 2024</a:t>
                </a:r>
              </a:p>
            </p:txBody>
          </p:sp>
          <p:sp>
            <p:nvSpPr>
              <p:cNvPr id="805" name="Google Shape;805;p26"/>
              <p:cNvSpPr txBox="1"/>
              <p:nvPr/>
            </p:nvSpPr>
            <p:spPr>
              <a:xfrm>
                <a:off x="3348284" y="4693657"/>
                <a:ext cx="1880084" cy="7377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tr-TR" dirty="0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Kullanıcı Kabul Testleri</a:t>
                </a:r>
              </a:p>
            </p:txBody>
          </p:sp>
          <p:sp>
            <p:nvSpPr>
              <p:cNvPr id="808" name="Google Shape;808;p26"/>
              <p:cNvSpPr/>
              <p:nvPr/>
            </p:nvSpPr>
            <p:spPr>
              <a:xfrm>
                <a:off x="7500966" y="2430864"/>
                <a:ext cx="1880084" cy="36000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tr-TR" sz="1200" dirty="0">
                    <a:solidFill>
                      <a:schemeClr val="bg1"/>
                    </a:solidFill>
                    <a:latin typeface="Lato" panose="020B0604020202020204" charset="0"/>
                    <a:sym typeface="Montserrat SemiBold"/>
                  </a:rPr>
                  <a:t>18 Ekim 2024</a:t>
                </a:r>
              </a:p>
            </p:txBody>
          </p:sp>
          <p:sp>
            <p:nvSpPr>
              <p:cNvPr id="809" name="Google Shape;809;p26"/>
              <p:cNvSpPr txBox="1"/>
              <p:nvPr/>
            </p:nvSpPr>
            <p:spPr>
              <a:xfrm>
                <a:off x="7500966" y="2790877"/>
                <a:ext cx="1880084" cy="6824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tr-TR" dirty="0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PDD </a:t>
                </a:r>
                <a:r>
                  <a:rPr lang="en-US" dirty="0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y</a:t>
                </a:r>
                <a:r>
                  <a:rPr lang="tr-TR" dirty="0" err="1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ayınlanması</a:t>
                </a:r>
                <a:r>
                  <a:rPr lang="tr-TR" dirty="0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 ve </a:t>
                </a:r>
                <a:r>
                  <a:rPr lang="en-US" dirty="0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e</a:t>
                </a:r>
                <a:r>
                  <a:rPr lang="tr-TR" dirty="0" err="1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for</a:t>
                </a:r>
                <a:r>
                  <a:rPr lang="tr-TR" dirty="0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 </a:t>
                </a:r>
                <a:r>
                  <a:rPr lang="en-US" dirty="0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t</a:t>
                </a:r>
                <a:r>
                  <a:rPr lang="tr-TR" dirty="0" err="1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alebi</a:t>
                </a:r>
                <a:endParaRPr lang="tr-TR" dirty="0">
                  <a:solidFill>
                    <a:schemeClr val="dk1"/>
                  </a:solidFill>
                  <a:latin typeface="Lato" panose="020B0604020202020204" charset="0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810" name="Google Shape;810;p26"/>
              <p:cNvSpPr/>
              <p:nvPr/>
            </p:nvSpPr>
            <p:spPr>
              <a:xfrm>
                <a:off x="5424634" y="2430864"/>
                <a:ext cx="1880084" cy="36000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tr-TR" sz="1200" dirty="0">
                    <a:solidFill>
                      <a:schemeClr val="bg1"/>
                    </a:solidFill>
                    <a:latin typeface="Lato" panose="020B0604020202020204" charset="0"/>
                    <a:sym typeface="Montserrat SemiBold"/>
                  </a:rPr>
                  <a:t>8-11 Ekim 2024</a:t>
                </a:r>
              </a:p>
            </p:txBody>
          </p:sp>
          <p:sp>
            <p:nvSpPr>
              <p:cNvPr id="811" name="Google Shape;811;p26"/>
              <p:cNvSpPr txBox="1"/>
              <p:nvPr/>
            </p:nvSpPr>
            <p:spPr>
              <a:xfrm>
                <a:off x="5424622" y="2790877"/>
                <a:ext cx="1880084" cy="6824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dirty="0" err="1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Proje</a:t>
                </a:r>
                <a:r>
                  <a:rPr lang="en-US" dirty="0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 </a:t>
                </a:r>
                <a:r>
                  <a:rPr lang="en-US" dirty="0" err="1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analiz</a:t>
                </a:r>
                <a:r>
                  <a:rPr lang="en-US" dirty="0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 </a:t>
                </a:r>
                <a:r>
                  <a:rPr lang="en-US" dirty="0" err="1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fazı</a:t>
                </a:r>
                <a:r>
                  <a:rPr lang="en-US" dirty="0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 </a:t>
                </a:r>
                <a:r>
                  <a:rPr lang="en-US" dirty="0" err="1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başlangıcı</a:t>
                </a:r>
                <a:r>
                  <a:rPr lang="en-US" dirty="0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 ve </a:t>
                </a:r>
                <a:r>
                  <a:rPr lang="en-US" dirty="0" err="1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proje</a:t>
                </a:r>
                <a:r>
                  <a:rPr lang="en-US" dirty="0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 </a:t>
                </a:r>
                <a:r>
                  <a:rPr lang="en-US" dirty="0" err="1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analiz</a:t>
                </a:r>
                <a:r>
                  <a:rPr lang="en-US" dirty="0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 </a:t>
                </a:r>
                <a:r>
                  <a:rPr lang="en-US" dirty="0" err="1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toplantısı</a:t>
                </a:r>
                <a:endParaRPr lang="en-US" dirty="0">
                  <a:solidFill>
                    <a:schemeClr val="dk1"/>
                  </a:solidFill>
                  <a:latin typeface="Lato" panose="020B0604020202020204" charset="0"/>
                  <a:ea typeface="Montserrat Medium"/>
                  <a:cs typeface="Montserrat Medium"/>
                  <a:sym typeface="Montserrat Medium"/>
                </a:endParaRPr>
              </a:p>
            </p:txBody>
          </p:sp>
          <p:sp>
            <p:nvSpPr>
              <p:cNvPr id="812" name="Google Shape;812;p26"/>
              <p:cNvSpPr/>
              <p:nvPr/>
            </p:nvSpPr>
            <p:spPr>
              <a:xfrm>
                <a:off x="3348296" y="2430864"/>
                <a:ext cx="1880084" cy="36000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tr-TR" sz="1200" dirty="0">
                    <a:solidFill>
                      <a:schemeClr val="bg1"/>
                    </a:solidFill>
                    <a:latin typeface="Lato" panose="020B0604020202020204" charset="0"/>
                    <a:sym typeface="Montserrat SemiBold"/>
                  </a:rPr>
                  <a:t>7 Ekim 2024</a:t>
                </a:r>
              </a:p>
            </p:txBody>
          </p:sp>
          <p:sp>
            <p:nvSpPr>
              <p:cNvPr id="813" name="Google Shape;813;p26"/>
              <p:cNvSpPr txBox="1"/>
              <p:nvPr/>
            </p:nvSpPr>
            <p:spPr>
              <a:xfrm>
                <a:off x="3161417" y="2842460"/>
                <a:ext cx="2074502" cy="6853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tr-TR" dirty="0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Proje </a:t>
                </a:r>
                <a:r>
                  <a:rPr lang="en-US" dirty="0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g</a:t>
                </a:r>
                <a:r>
                  <a:rPr lang="tr-TR" dirty="0" err="1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ereksinimlerinin</a:t>
                </a:r>
                <a:r>
                  <a:rPr lang="tr-TR" dirty="0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 </a:t>
                </a:r>
                <a:r>
                  <a:rPr lang="en-US" dirty="0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m</a:t>
                </a:r>
                <a:r>
                  <a:rPr lang="tr-TR" dirty="0" err="1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üşteri</a:t>
                </a:r>
                <a:r>
                  <a:rPr lang="tr-TR" dirty="0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 tarafından karşılanması</a:t>
                </a:r>
              </a:p>
            </p:txBody>
          </p:sp>
          <p:grpSp>
            <p:nvGrpSpPr>
              <p:cNvPr id="821" name="Google Shape;821;p26"/>
              <p:cNvGrpSpPr/>
              <p:nvPr/>
            </p:nvGrpSpPr>
            <p:grpSpPr>
              <a:xfrm>
                <a:off x="4152814" y="3794316"/>
                <a:ext cx="271024" cy="221848"/>
                <a:chOff x="4717570" y="4564867"/>
                <a:chExt cx="290391" cy="244986"/>
              </a:xfrm>
            </p:grpSpPr>
            <p:sp>
              <p:nvSpPr>
                <p:cNvPr id="822" name="Google Shape;822;p26"/>
                <p:cNvSpPr/>
                <p:nvPr/>
              </p:nvSpPr>
              <p:spPr>
                <a:xfrm>
                  <a:off x="4717570" y="4564867"/>
                  <a:ext cx="290391" cy="244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91" h="244986" extrusionOk="0">
                      <a:moveTo>
                        <a:pt x="286137" y="16321"/>
                      </a:moveTo>
                      <a:lnTo>
                        <a:pt x="282304" y="16321"/>
                      </a:lnTo>
                      <a:lnTo>
                        <a:pt x="273734" y="4165"/>
                      </a:lnTo>
                      <a:cubicBezTo>
                        <a:pt x="271896" y="1557"/>
                        <a:pt x="268893" y="0"/>
                        <a:pt x="265702" y="0"/>
                      </a:cubicBezTo>
                      <a:lnTo>
                        <a:pt x="224171" y="0"/>
                      </a:lnTo>
                      <a:cubicBezTo>
                        <a:pt x="221821" y="0"/>
                        <a:pt x="219917" y="1905"/>
                        <a:pt x="219917" y="4254"/>
                      </a:cubicBezTo>
                      <a:cubicBezTo>
                        <a:pt x="219917" y="6603"/>
                        <a:pt x="221821" y="8508"/>
                        <a:pt x="224171" y="8508"/>
                      </a:cubicBezTo>
                      <a:lnTo>
                        <a:pt x="265702" y="8508"/>
                      </a:lnTo>
                      <a:cubicBezTo>
                        <a:pt x="266130" y="8508"/>
                        <a:pt x="266534" y="8717"/>
                        <a:pt x="266780" y="9067"/>
                      </a:cubicBezTo>
                      <a:lnTo>
                        <a:pt x="271894" y="16321"/>
                      </a:lnTo>
                      <a:lnTo>
                        <a:pt x="18497" y="16321"/>
                      </a:lnTo>
                      <a:lnTo>
                        <a:pt x="23610" y="9067"/>
                      </a:lnTo>
                      <a:cubicBezTo>
                        <a:pt x="23858" y="8717"/>
                        <a:pt x="24261" y="8508"/>
                        <a:pt x="24690" y="8508"/>
                      </a:cubicBezTo>
                      <a:lnTo>
                        <a:pt x="207163" y="8508"/>
                      </a:lnTo>
                      <a:cubicBezTo>
                        <a:pt x="209513" y="8508"/>
                        <a:pt x="211417" y="6603"/>
                        <a:pt x="211417" y="4254"/>
                      </a:cubicBezTo>
                      <a:cubicBezTo>
                        <a:pt x="211417" y="1905"/>
                        <a:pt x="209513" y="0"/>
                        <a:pt x="207163" y="0"/>
                      </a:cubicBezTo>
                      <a:lnTo>
                        <a:pt x="24690" y="0"/>
                      </a:lnTo>
                      <a:cubicBezTo>
                        <a:pt x="21499" y="0"/>
                        <a:pt x="18497" y="1557"/>
                        <a:pt x="16657" y="4165"/>
                      </a:cubicBezTo>
                      <a:lnTo>
                        <a:pt x="8088" y="16321"/>
                      </a:lnTo>
                      <a:lnTo>
                        <a:pt x="4254" y="16321"/>
                      </a:lnTo>
                      <a:cubicBezTo>
                        <a:pt x="1904" y="16321"/>
                        <a:pt x="0" y="18226"/>
                        <a:pt x="0" y="20575"/>
                      </a:cubicBezTo>
                      <a:lnTo>
                        <a:pt x="0" y="240733"/>
                      </a:lnTo>
                      <a:cubicBezTo>
                        <a:pt x="0" y="243083"/>
                        <a:pt x="1904" y="244987"/>
                        <a:pt x="4254" y="244987"/>
                      </a:cubicBezTo>
                      <a:lnTo>
                        <a:pt x="34707" y="244987"/>
                      </a:lnTo>
                      <a:cubicBezTo>
                        <a:pt x="37057" y="244987"/>
                        <a:pt x="38961" y="243083"/>
                        <a:pt x="38961" y="240733"/>
                      </a:cubicBezTo>
                      <a:cubicBezTo>
                        <a:pt x="38961" y="238383"/>
                        <a:pt x="37057" y="236479"/>
                        <a:pt x="34707" y="236479"/>
                      </a:cubicBezTo>
                      <a:lnTo>
                        <a:pt x="8508" y="236479"/>
                      </a:lnTo>
                      <a:lnTo>
                        <a:pt x="8508" y="24829"/>
                      </a:lnTo>
                      <a:lnTo>
                        <a:pt x="281883" y="24829"/>
                      </a:lnTo>
                      <a:lnTo>
                        <a:pt x="281883" y="236479"/>
                      </a:lnTo>
                      <a:lnTo>
                        <a:pt x="51715" y="236479"/>
                      </a:lnTo>
                      <a:cubicBezTo>
                        <a:pt x="49365" y="236479"/>
                        <a:pt x="47461" y="238383"/>
                        <a:pt x="47461" y="240733"/>
                      </a:cubicBezTo>
                      <a:cubicBezTo>
                        <a:pt x="47461" y="243083"/>
                        <a:pt x="49365" y="244987"/>
                        <a:pt x="51715" y="244987"/>
                      </a:cubicBezTo>
                      <a:lnTo>
                        <a:pt x="286137" y="244987"/>
                      </a:lnTo>
                      <a:cubicBezTo>
                        <a:pt x="288487" y="244987"/>
                        <a:pt x="290391" y="243083"/>
                        <a:pt x="290391" y="240733"/>
                      </a:cubicBezTo>
                      <a:lnTo>
                        <a:pt x="290391" y="20575"/>
                      </a:lnTo>
                      <a:cubicBezTo>
                        <a:pt x="290391" y="18226"/>
                        <a:pt x="288487" y="16321"/>
                        <a:pt x="286137" y="1632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23" name="Google Shape;823;p26"/>
                <p:cNvSpPr/>
                <p:nvPr/>
              </p:nvSpPr>
              <p:spPr>
                <a:xfrm>
                  <a:off x="4748849" y="4623943"/>
                  <a:ext cx="58555" cy="74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55" h="74979" extrusionOk="0">
                      <a:moveTo>
                        <a:pt x="7470" y="74980"/>
                      </a:moveTo>
                      <a:lnTo>
                        <a:pt x="51085" y="74980"/>
                      </a:lnTo>
                      <a:cubicBezTo>
                        <a:pt x="55204" y="74980"/>
                        <a:pt x="58555" y="71629"/>
                        <a:pt x="58555" y="67510"/>
                      </a:cubicBezTo>
                      <a:lnTo>
                        <a:pt x="58555" y="7470"/>
                      </a:lnTo>
                      <a:cubicBezTo>
                        <a:pt x="58555" y="3351"/>
                        <a:pt x="55204" y="0"/>
                        <a:pt x="51085" y="0"/>
                      </a:cubicBezTo>
                      <a:lnTo>
                        <a:pt x="7470" y="0"/>
                      </a:lnTo>
                      <a:cubicBezTo>
                        <a:pt x="3351" y="0"/>
                        <a:pt x="0" y="3351"/>
                        <a:pt x="0" y="7470"/>
                      </a:cubicBezTo>
                      <a:lnTo>
                        <a:pt x="0" y="67510"/>
                      </a:lnTo>
                      <a:cubicBezTo>
                        <a:pt x="0" y="71629"/>
                        <a:pt x="3351" y="74980"/>
                        <a:pt x="7470" y="74980"/>
                      </a:cubicBezTo>
                      <a:close/>
                      <a:moveTo>
                        <a:pt x="8508" y="8508"/>
                      </a:moveTo>
                      <a:lnTo>
                        <a:pt x="50048" y="8508"/>
                      </a:lnTo>
                      <a:lnTo>
                        <a:pt x="50048" y="66472"/>
                      </a:lnTo>
                      <a:lnTo>
                        <a:pt x="8508" y="6647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24" name="Google Shape;824;p26"/>
                <p:cNvSpPr/>
                <p:nvPr/>
              </p:nvSpPr>
              <p:spPr>
                <a:xfrm>
                  <a:off x="4766701" y="4641559"/>
                  <a:ext cx="22852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52" h="8507" extrusionOk="0">
                      <a:moveTo>
                        <a:pt x="18599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5"/>
                        <a:pt x="0" y="4254"/>
                      </a:cubicBezTo>
                      <a:cubicBezTo>
                        <a:pt x="0" y="6603"/>
                        <a:pt x="1904" y="8508"/>
                        <a:pt x="4254" y="8508"/>
                      </a:cubicBezTo>
                      <a:lnTo>
                        <a:pt x="18599" y="8508"/>
                      </a:lnTo>
                      <a:cubicBezTo>
                        <a:pt x="20948" y="8508"/>
                        <a:pt x="22852" y="6603"/>
                        <a:pt x="22852" y="4254"/>
                      </a:cubicBezTo>
                      <a:cubicBezTo>
                        <a:pt x="22852" y="1905"/>
                        <a:pt x="20948" y="0"/>
                        <a:pt x="18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25" name="Google Shape;825;p26"/>
                <p:cNvSpPr/>
                <p:nvPr/>
              </p:nvSpPr>
              <p:spPr>
                <a:xfrm>
                  <a:off x="4766701" y="4657179"/>
                  <a:ext cx="22852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52" h="8507" extrusionOk="0">
                      <a:moveTo>
                        <a:pt x="18599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5"/>
                        <a:pt x="0" y="4254"/>
                      </a:cubicBezTo>
                      <a:cubicBezTo>
                        <a:pt x="0" y="6603"/>
                        <a:pt x="1904" y="8508"/>
                        <a:pt x="4254" y="8508"/>
                      </a:cubicBezTo>
                      <a:lnTo>
                        <a:pt x="18599" y="8508"/>
                      </a:lnTo>
                      <a:cubicBezTo>
                        <a:pt x="20948" y="8508"/>
                        <a:pt x="22852" y="6603"/>
                        <a:pt x="22852" y="4254"/>
                      </a:cubicBezTo>
                      <a:cubicBezTo>
                        <a:pt x="22852" y="1905"/>
                        <a:pt x="20948" y="0"/>
                        <a:pt x="18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26" name="Google Shape;826;p26"/>
                <p:cNvSpPr/>
                <p:nvPr/>
              </p:nvSpPr>
              <p:spPr>
                <a:xfrm>
                  <a:off x="4766701" y="4672799"/>
                  <a:ext cx="22852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52" h="8507" extrusionOk="0">
                      <a:moveTo>
                        <a:pt x="18599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5"/>
                        <a:pt x="0" y="4254"/>
                      </a:cubicBezTo>
                      <a:cubicBezTo>
                        <a:pt x="0" y="6603"/>
                        <a:pt x="1904" y="8508"/>
                        <a:pt x="4254" y="8508"/>
                      </a:cubicBezTo>
                      <a:lnTo>
                        <a:pt x="18599" y="8508"/>
                      </a:lnTo>
                      <a:cubicBezTo>
                        <a:pt x="20948" y="8508"/>
                        <a:pt x="22852" y="6603"/>
                        <a:pt x="22852" y="4254"/>
                      </a:cubicBezTo>
                      <a:cubicBezTo>
                        <a:pt x="22852" y="1905"/>
                        <a:pt x="20948" y="0"/>
                        <a:pt x="18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27" name="Google Shape;827;p26"/>
                <p:cNvSpPr/>
                <p:nvPr/>
              </p:nvSpPr>
              <p:spPr>
                <a:xfrm>
                  <a:off x="4851339" y="4641559"/>
                  <a:ext cx="22852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52" h="8507" extrusionOk="0">
                      <a:moveTo>
                        <a:pt x="4254" y="8508"/>
                      </a:moveTo>
                      <a:lnTo>
                        <a:pt x="18599" y="8508"/>
                      </a:lnTo>
                      <a:cubicBezTo>
                        <a:pt x="20948" y="8508"/>
                        <a:pt x="22852" y="6603"/>
                        <a:pt x="22852" y="4254"/>
                      </a:cubicBezTo>
                      <a:cubicBezTo>
                        <a:pt x="22852" y="1905"/>
                        <a:pt x="20948" y="0"/>
                        <a:pt x="18599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5"/>
                        <a:pt x="0" y="4254"/>
                      </a:cubicBezTo>
                      <a:cubicBezTo>
                        <a:pt x="0" y="6603"/>
                        <a:pt x="1905" y="8508"/>
                        <a:pt x="4254" y="85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28" name="Google Shape;828;p26"/>
                <p:cNvSpPr/>
                <p:nvPr/>
              </p:nvSpPr>
              <p:spPr>
                <a:xfrm>
                  <a:off x="4851339" y="4657179"/>
                  <a:ext cx="22852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52" h="8507" extrusionOk="0">
                      <a:moveTo>
                        <a:pt x="4254" y="8508"/>
                      </a:moveTo>
                      <a:lnTo>
                        <a:pt x="18599" y="8508"/>
                      </a:lnTo>
                      <a:cubicBezTo>
                        <a:pt x="20948" y="8508"/>
                        <a:pt x="22852" y="6603"/>
                        <a:pt x="22852" y="4254"/>
                      </a:cubicBezTo>
                      <a:cubicBezTo>
                        <a:pt x="22852" y="1905"/>
                        <a:pt x="20948" y="0"/>
                        <a:pt x="18599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5"/>
                        <a:pt x="0" y="4254"/>
                      </a:cubicBezTo>
                      <a:cubicBezTo>
                        <a:pt x="0" y="6603"/>
                        <a:pt x="1905" y="8508"/>
                        <a:pt x="4254" y="85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29" name="Google Shape;829;p26"/>
                <p:cNvSpPr/>
                <p:nvPr/>
              </p:nvSpPr>
              <p:spPr>
                <a:xfrm>
                  <a:off x="4851339" y="4672799"/>
                  <a:ext cx="22852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52" h="8507" extrusionOk="0">
                      <a:moveTo>
                        <a:pt x="4254" y="8508"/>
                      </a:moveTo>
                      <a:lnTo>
                        <a:pt x="18599" y="8508"/>
                      </a:lnTo>
                      <a:cubicBezTo>
                        <a:pt x="20948" y="8508"/>
                        <a:pt x="22852" y="6603"/>
                        <a:pt x="22852" y="4254"/>
                      </a:cubicBezTo>
                      <a:cubicBezTo>
                        <a:pt x="22852" y="1905"/>
                        <a:pt x="20948" y="0"/>
                        <a:pt x="18599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5"/>
                        <a:pt x="0" y="4254"/>
                      </a:cubicBezTo>
                      <a:cubicBezTo>
                        <a:pt x="0" y="6603"/>
                        <a:pt x="1905" y="8508"/>
                        <a:pt x="4254" y="85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30" name="Google Shape;830;p26"/>
                <p:cNvSpPr/>
                <p:nvPr/>
              </p:nvSpPr>
              <p:spPr>
                <a:xfrm>
                  <a:off x="4918125" y="4623943"/>
                  <a:ext cx="58555" cy="74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55" h="74979" extrusionOk="0">
                      <a:moveTo>
                        <a:pt x="7470" y="74980"/>
                      </a:moveTo>
                      <a:lnTo>
                        <a:pt x="51086" y="74980"/>
                      </a:lnTo>
                      <a:cubicBezTo>
                        <a:pt x="55205" y="74980"/>
                        <a:pt x="58556" y="71629"/>
                        <a:pt x="58556" y="67510"/>
                      </a:cubicBezTo>
                      <a:lnTo>
                        <a:pt x="58556" y="7470"/>
                      </a:lnTo>
                      <a:cubicBezTo>
                        <a:pt x="58556" y="3351"/>
                        <a:pt x="55205" y="0"/>
                        <a:pt x="51086" y="0"/>
                      </a:cubicBezTo>
                      <a:lnTo>
                        <a:pt x="7470" y="0"/>
                      </a:lnTo>
                      <a:cubicBezTo>
                        <a:pt x="3351" y="0"/>
                        <a:pt x="0" y="3351"/>
                        <a:pt x="0" y="7470"/>
                      </a:cubicBezTo>
                      <a:lnTo>
                        <a:pt x="0" y="67510"/>
                      </a:lnTo>
                      <a:cubicBezTo>
                        <a:pt x="0" y="71629"/>
                        <a:pt x="3351" y="74980"/>
                        <a:pt x="7470" y="74980"/>
                      </a:cubicBezTo>
                      <a:close/>
                      <a:moveTo>
                        <a:pt x="8508" y="8508"/>
                      </a:moveTo>
                      <a:lnTo>
                        <a:pt x="50048" y="8508"/>
                      </a:lnTo>
                      <a:lnTo>
                        <a:pt x="50048" y="66472"/>
                      </a:lnTo>
                      <a:lnTo>
                        <a:pt x="8508" y="6647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31" name="Google Shape;831;p26"/>
                <p:cNvSpPr/>
                <p:nvPr/>
              </p:nvSpPr>
              <p:spPr>
                <a:xfrm>
                  <a:off x="4935978" y="4641559"/>
                  <a:ext cx="22852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52" h="8507" extrusionOk="0">
                      <a:moveTo>
                        <a:pt x="18599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5"/>
                        <a:pt x="0" y="4254"/>
                      </a:cubicBezTo>
                      <a:cubicBezTo>
                        <a:pt x="0" y="6603"/>
                        <a:pt x="1904" y="8508"/>
                        <a:pt x="4254" y="8508"/>
                      </a:cubicBezTo>
                      <a:lnTo>
                        <a:pt x="18599" y="8508"/>
                      </a:lnTo>
                      <a:cubicBezTo>
                        <a:pt x="20948" y="8508"/>
                        <a:pt x="22852" y="6603"/>
                        <a:pt x="22852" y="4254"/>
                      </a:cubicBezTo>
                      <a:cubicBezTo>
                        <a:pt x="22852" y="1905"/>
                        <a:pt x="20948" y="0"/>
                        <a:pt x="18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32" name="Google Shape;832;p26"/>
                <p:cNvSpPr/>
                <p:nvPr/>
              </p:nvSpPr>
              <p:spPr>
                <a:xfrm>
                  <a:off x="4935978" y="4657179"/>
                  <a:ext cx="22852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52" h="8507" extrusionOk="0">
                      <a:moveTo>
                        <a:pt x="18599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5"/>
                        <a:pt x="0" y="4254"/>
                      </a:cubicBezTo>
                      <a:cubicBezTo>
                        <a:pt x="0" y="6603"/>
                        <a:pt x="1904" y="8508"/>
                        <a:pt x="4254" y="8508"/>
                      </a:cubicBezTo>
                      <a:lnTo>
                        <a:pt x="18599" y="8508"/>
                      </a:lnTo>
                      <a:cubicBezTo>
                        <a:pt x="20948" y="8508"/>
                        <a:pt x="22852" y="6603"/>
                        <a:pt x="22852" y="4254"/>
                      </a:cubicBezTo>
                      <a:cubicBezTo>
                        <a:pt x="22852" y="1905"/>
                        <a:pt x="20948" y="0"/>
                        <a:pt x="18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33" name="Google Shape;833;p26"/>
                <p:cNvSpPr/>
                <p:nvPr/>
              </p:nvSpPr>
              <p:spPr>
                <a:xfrm>
                  <a:off x="4935978" y="4672799"/>
                  <a:ext cx="22852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52" h="8507" extrusionOk="0">
                      <a:moveTo>
                        <a:pt x="18599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5"/>
                        <a:pt x="0" y="4254"/>
                      </a:cubicBezTo>
                      <a:cubicBezTo>
                        <a:pt x="0" y="6603"/>
                        <a:pt x="1904" y="8508"/>
                        <a:pt x="4254" y="8508"/>
                      </a:cubicBezTo>
                      <a:lnTo>
                        <a:pt x="18599" y="8508"/>
                      </a:lnTo>
                      <a:cubicBezTo>
                        <a:pt x="20948" y="8508"/>
                        <a:pt x="22852" y="6603"/>
                        <a:pt x="22852" y="4254"/>
                      </a:cubicBezTo>
                      <a:cubicBezTo>
                        <a:pt x="22852" y="1905"/>
                        <a:pt x="20948" y="0"/>
                        <a:pt x="18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34" name="Google Shape;834;p26"/>
                <p:cNvSpPr/>
                <p:nvPr/>
              </p:nvSpPr>
              <p:spPr>
                <a:xfrm>
                  <a:off x="4833488" y="4623943"/>
                  <a:ext cx="58555" cy="74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55" h="74979" extrusionOk="0">
                      <a:moveTo>
                        <a:pt x="0" y="7470"/>
                      </a:moveTo>
                      <a:lnTo>
                        <a:pt x="0" y="67510"/>
                      </a:lnTo>
                      <a:cubicBezTo>
                        <a:pt x="0" y="71629"/>
                        <a:pt x="3351" y="74980"/>
                        <a:pt x="7470" y="74980"/>
                      </a:cubicBezTo>
                      <a:lnTo>
                        <a:pt x="20774" y="74980"/>
                      </a:lnTo>
                      <a:cubicBezTo>
                        <a:pt x="23124" y="74980"/>
                        <a:pt x="25028" y="73076"/>
                        <a:pt x="25028" y="70726"/>
                      </a:cubicBezTo>
                      <a:cubicBezTo>
                        <a:pt x="25028" y="68376"/>
                        <a:pt x="23124" y="66472"/>
                        <a:pt x="20774" y="66472"/>
                      </a:cubicBezTo>
                      <a:lnTo>
                        <a:pt x="8508" y="66472"/>
                      </a:lnTo>
                      <a:lnTo>
                        <a:pt x="8508" y="8508"/>
                      </a:lnTo>
                      <a:lnTo>
                        <a:pt x="50048" y="8508"/>
                      </a:lnTo>
                      <a:lnTo>
                        <a:pt x="50048" y="66472"/>
                      </a:lnTo>
                      <a:lnTo>
                        <a:pt x="37781" y="66472"/>
                      </a:lnTo>
                      <a:cubicBezTo>
                        <a:pt x="35432" y="66472"/>
                        <a:pt x="33528" y="68376"/>
                        <a:pt x="33528" y="70726"/>
                      </a:cubicBezTo>
                      <a:cubicBezTo>
                        <a:pt x="33528" y="73076"/>
                        <a:pt x="35432" y="74980"/>
                        <a:pt x="37781" y="74980"/>
                      </a:cubicBezTo>
                      <a:lnTo>
                        <a:pt x="51085" y="74980"/>
                      </a:lnTo>
                      <a:cubicBezTo>
                        <a:pt x="55204" y="74980"/>
                        <a:pt x="58555" y="71629"/>
                        <a:pt x="58555" y="67510"/>
                      </a:cubicBezTo>
                      <a:lnTo>
                        <a:pt x="58555" y="7470"/>
                      </a:lnTo>
                      <a:cubicBezTo>
                        <a:pt x="58555" y="3351"/>
                        <a:pt x="55204" y="0"/>
                        <a:pt x="51085" y="0"/>
                      </a:cubicBezTo>
                      <a:lnTo>
                        <a:pt x="7470" y="0"/>
                      </a:lnTo>
                      <a:cubicBezTo>
                        <a:pt x="3351" y="0"/>
                        <a:pt x="0" y="3351"/>
                        <a:pt x="0" y="747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35" name="Google Shape;835;p26"/>
                <p:cNvSpPr/>
                <p:nvPr/>
              </p:nvSpPr>
              <p:spPr>
                <a:xfrm>
                  <a:off x="4748849" y="4709134"/>
                  <a:ext cx="58555" cy="74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55" h="74979" extrusionOk="0">
                      <a:moveTo>
                        <a:pt x="0" y="67510"/>
                      </a:moveTo>
                      <a:cubicBezTo>
                        <a:pt x="0" y="71629"/>
                        <a:pt x="3351" y="74980"/>
                        <a:pt x="7470" y="74980"/>
                      </a:cubicBezTo>
                      <a:lnTo>
                        <a:pt x="51085" y="74980"/>
                      </a:lnTo>
                      <a:cubicBezTo>
                        <a:pt x="55204" y="74980"/>
                        <a:pt x="58555" y="71629"/>
                        <a:pt x="58555" y="67510"/>
                      </a:cubicBezTo>
                      <a:lnTo>
                        <a:pt x="58555" y="7470"/>
                      </a:lnTo>
                      <a:cubicBezTo>
                        <a:pt x="58555" y="3351"/>
                        <a:pt x="55204" y="0"/>
                        <a:pt x="51085" y="0"/>
                      </a:cubicBezTo>
                      <a:lnTo>
                        <a:pt x="7470" y="0"/>
                      </a:lnTo>
                      <a:cubicBezTo>
                        <a:pt x="3351" y="0"/>
                        <a:pt x="0" y="3351"/>
                        <a:pt x="0" y="7470"/>
                      </a:cubicBezTo>
                      <a:close/>
                      <a:moveTo>
                        <a:pt x="8508" y="8508"/>
                      </a:moveTo>
                      <a:lnTo>
                        <a:pt x="50048" y="8508"/>
                      </a:lnTo>
                      <a:lnTo>
                        <a:pt x="50048" y="66472"/>
                      </a:lnTo>
                      <a:lnTo>
                        <a:pt x="8508" y="6647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36" name="Google Shape;836;p26"/>
                <p:cNvSpPr/>
                <p:nvPr/>
              </p:nvSpPr>
              <p:spPr>
                <a:xfrm>
                  <a:off x="4766701" y="4726750"/>
                  <a:ext cx="22852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52" h="8507" extrusionOk="0">
                      <a:moveTo>
                        <a:pt x="18599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18599" y="8508"/>
                      </a:lnTo>
                      <a:cubicBezTo>
                        <a:pt x="20948" y="8508"/>
                        <a:pt x="22852" y="6604"/>
                        <a:pt x="22852" y="4254"/>
                      </a:cubicBezTo>
                      <a:cubicBezTo>
                        <a:pt x="22852" y="1904"/>
                        <a:pt x="20948" y="0"/>
                        <a:pt x="18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37" name="Google Shape;837;p26"/>
                <p:cNvSpPr/>
                <p:nvPr/>
              </p:nvSpPr>
              <p:spPr>
                <a:xfrm>
                  <a:off x="4766701" y="4742370"/>
                  <a:ext cx="22852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52" h="8507" extrusionOk="0">
                      <a:moveTo>
                        <a:pt x="18599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18599" y="8508"/>
                      </a:lnTo>
                      <a:cubicBezTo>
                        <a:pt x="20948" y="8508"/>
                        <a:pt x="22852" y="6604"/>
                        <a:pt x="22852" y="4254"/>
                      </a:cubicBezTo>
                      <a:cubicBezTo>
                        <a:pt x="22852" y="1904"/>
                        <a:pt x="20948" y="0"/>
                        <a:pt x="18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38" name="Google Shape;838;p26"/>
                <p:cNvSpPr/>
                <p:nvPr/>
              </p:nvSpPr>
              <p:spPr>
                <a:xfrm>
                  <a:off x="4766701" y="4757990"/>
                  <a:ext cx="22852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52" h="8507" extrusionOk="0">
                      <a:moveTo>
                        <a:pt x="18599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18599" y="8508"/>
                      </a:lnTo>
                      <a:cubicBezTo>
                        <a:pt x="20948" y="8508"/>
                        <a:pt x="22852" y="6604"/>
                        <a:pt x="22852" y="4254"/>
                      </a:cubicBezTo>
                      <a:cubicBezTo>
                        <a:pt x="22852" y="1904"/>
                        <a:pt x="20948" y="0"/>
                        <a:pt x="18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39" name="Google Shape;839;p26"/>
                <p:cNvSpPr/>
                <p:nvPr/>
              </p:nvSpPr>
              <p:spPr>
                <a:xfrm>
                  <a:off x="4833488" y="4709134"/>
                  <a:ext cx="58555" cy="74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55" h="74979" extrusionOk="0">
                      <a:moveTo>
                        <a:pt x="51085" y="0"/>
                      </a:moveTo>
                      <a:lnTo>
                        <a:pt x="7470" y="0"/>
                      </a:lnTo>
                      <a:cubicBezTo>
                        <a:pt x="3351" y="0"/>
                        <a:pt x="0" y="3351"/>
                        <a:pt x="0" y="7470"/>
                      </a:cubicBezTo>
                      <a:lnTo>
                        <a:pt x="0" y="67510"/>
                      </a:lnTo>
                      <a:cubicBezTo>
                        <a:pt x="0" y="71629"/>
                        <a:pt x="3351" y="74980"/>
                        <a:pt x="7470" y="74980"/>
                      </a:cubicBezTo>
                      <a:lnTo>
                        <a:pt x="51085" y="74980"/>
                      </a:lnTo>
                      <a:cubicBezTo>
                        <a:pt x="55204" y="74980"/>
                        <a:pt x="58555" y="71629"/>
                        <a:pt x="58555" y="67510"/>
                      </a:cubicBezTo>
                      <a:lnTo>
                        <a:pt x="58555" y="7470"/>
                      </a:lnTo>
                      <a:cubicBezTo>
                        <a:pt x="58555" y="3351"/>
                        <a:pt x="55204" y="0"/>
                        <a:pt x="51085" y="0"/>
                      </a:cubicBezTo>
                      <a:close/>
                      <a:moveTo>
                        <a:pt x="50048" y="66472"/>
                      </a:moveTo>
                      <a:lnTo>
                        <a:pt x="8508" y="66472"/>
                      </a:lnTo>
                      <a:lnTo>
                        <a:pt x="8508" y="8508"/>
                      </a:lnTo>
                      <a:lnTo>
                        <a:pt x="50048" y="850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40" name="Google Shape;840;p26"/>
                <p:cNvSpPr/>
                <p:nvPr/>
              </p:nvSpPr>
              <p:spPr>
                <a:xfrm>
                  <a:off x="4851339" y="4726750"/>
                  <a:ext cx="22852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52" h="8507" extrusionOk="0">
                      <a:moveTo>
                        <a:pt x="4254" y="8508"/>
                      </a:moveTo>
                      <a:lnTo>
                        <a:pt x="18599" y="8508"/>
                      </a:lnTo>
                      <a:cubicBezTo>
                        <a:pt x="20948" y="8508"/>
                        <a:pt x="22852" y="6604"/>
                        <a:pt x="22852" y="4254"/>
                      </a:cubicBezTo>
                      <a:cubicBezTo>
                        <a:pt x="22852" y="1904"/>
                        <a:pt x="20948" y="0"/>
                        <a:pt x="18599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5" y="8508"/>
                        <a:pt x="4254" y="85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41" name="Google Shape;841;p26"/>
                <p:cNvSpPr/>
                <p:nvPr/>
              </p:nvSpPr>
              <p:spPr>
                <a:xfrm>
                  <a:off x="4851339" y="4742370"/>
                  <a:ext cx="22852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52" h="8507" extrusionOk="0">
                      <a:moveTo>
                        <a:pt x="4254" y="8508"/>
                      </a:moveTo>
                      <a:lnTo>
                        <a:pt x="18599" y="8508"/>
                      </a:lnTo>
                      <a:cubicBezTo>
                        <a:pt x="20948" y="8508"/>
                        <a:pt x="22852" y="6604"/>
                        <a:pt x="22852" y="4254"/>
                      </a:cubicBezTo>
                      <a:cubicBezTo>
                        <a:pt x="22852" y="1904"/>
                        <a:pt x="20948" y="0"/>
                        <a:pt x="18599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5" y="8508"/>
                        <a:pt x="4254" y="85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42" name="Google Shape;842;p26"/>
                <p:cNvSpPr/>
                <p:nvPr/>
              </p:nvSpPr>
              <p:spPr>
                <a:xfrm>
                  <a:off x="4851339" y="4757990"/>
                  <a:ext cx="22852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52" h="8507" extrusionOk="0">
                      <a:moveTo>
                        <a:pt x="4254" y="8508"/>
                      </a:moveTo>
                      <a:lnTo>
                        <a:pt x="18599" y="8508"/>
                      </a:lnTo>
                      <a:cubicBezTo>
                        <a:pt x="20948" y="8508"/>
                        <a:pt x="22852" y="6604"/>
                        <a:pt x="22852" y="4254"/>
                      </a:cubicBezTo>
                      <a:cubicBezTo>
                        <a:pt x="22852" y="1904"/>
                        <a:pt x="20948" y="0"/>
                        <a:pt x="18599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5" y="8508"/>
                        <a:pt x="4254" y="85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43" name="Google Shape;843;p26"/>
                <p:cNvSpPr/>
                <p:nvPr/>
              </p:nvSpPr>
              <p:spPr>
                <a:xfrm>
                  <a:off x="4918125" y="4709134"/>
                  <a:ext cx="58555" cy="74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55" h="74979" extrusionOk="0">
                      <a:moveTo>
                        <a:pt x="0" y="67510"/>
                      </a:moveTo>
                      <a:cubicBezTo>
                        <a:pt x="0" y="71629"/>
                        <a:pt x="3351" y="74980"/>
                        <a:pt x="7470" y="74980"/>
                      </a:cubicBezTo>
                      <a:lnTo>
                        <a:pt x="51086" y="74980"/>
                      </a:lnTo>
                      <a:cubicBezTo>
                        <a:pt x="55205" y="74980"/>
                        <a:pt x="58556" y="71629"/>
                        <a:pt x="58556" y="67510"/>
                      </a:cubicBezTo>
                      <a:lnTo>
                        <a:pt x="58556" y="7470"/>
                      </a:lnTo>
                      <a:cubicBezTo>
                        <a:pt x="58556" y="3351"/>
                        <a:pt x="55205" y="0"/>
                        <a:pt x="51086" y="0"/>
                      </a:cubicBezTo>
                      <a:lnTo>
                        <a:pt x="7470" y="0"/>
                      </a:lnTo>
                      <a:cubicBezTo>
                        <a:pt x="3351" y="0"/>
                        <a:pt x="0" y="3351"/>
                        <a:pt x="0" y="7470"/>
                      </a:cubicBezTo>
                      <a:close/>
                      <a:moveTo>
                        <a:pt x="8508" y="8508"/>
                      </a:moveTo>
                      <a:lnTo>
                        <a:pt x="50048" y="8508"/>
                      </a:lnTo>
                      <a:lnTo>
                        <a:pt x="50048" y="66472"/>
                      </a:lnTo>
                      <a:lnTo>
                        <a:pt x="8508" y="6647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44" name="Google Shape;844;p26"/>
                <p:cNvSpPr/>
                <p:nvPr/>
              </p:nvSpPr>
              <p:spPr>
                <a:xfrm>
                  <a:off x="4935978" y="4726750"/>
                  <a:ext cx="22852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52" h="8507" extrusionOk="0">
                      <a:moveTo>
                        <a:pt x="18599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18599" y="8508"/>
                      </a:lnTo>
                      <a:cubicBezTo>
                        <a:pt x="20948" y="8508"/>
                        <a:pt x="22852" y="6604"/>
                        <a:pt x="22852" y="4254"/>
                      </a:cubicBezTo>
                      <a:cubicBezTo>
                        <a:pt x="22852" y="1904"/>
                        <a:pt x="20948" y="0"/>
                        <a:pt x="18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45" name="Google Shape;845;p26"/>
                <p:cNvSpPr/>
                <p:nvPr/>
              </p:nvSpPr>
              <p:spPr>
                <a:xfrm>
                  <a:off x="4935978" y="4742370"/>
                  <a:ext cx="22852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52" h="8507" extrusionOk="0">
                      <a:moveTo>
                        <a:pt x="18599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18599" y="8508"/>
                      </a:lnTo>
                      <a:cubicBezTo>
                        <a:pt x="20948" y="8508"/>
                        <a:pt x="22852" y="6604"/>
                        <a:pt x="22852" y="4254"/>
                      </a:cubicBezTo>
                      <a:cubicBezTo>
                        <a:pt x="22852" y="1904"/>
                        <a:pt x="20948" y="0"/>
                        <a:pt x="18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46" name="Google Shape;846;p26"/>
                <p:cNvSpPr/>
                <p:nvPr/>
              </p:nvSpPr>
              <p:spPr>
                <a:xfrm>
                  <a:off x="4935978" y="4757990"/>
                  <a:ext cx="22852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52" h="8507" extrusionOk="0">
                      <a:moveTo>
                        <a:pt x="18599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18599" y="8508"/>
                      </a:lnTo>
                      <a:cubicBezTo>
                        <a:pt x="20948" y="8508"/>
                        <a:pt x="22852" y="6604"/>
                        <a:pt x="22852" y="4254"/>
                      </a:cubicBezTo>
                      <a:cubicBezTo>
                        <a:pt x="22852" y="1904"/>
                        <a:pt x="20948" y="0"/>
                        <a:pt x="185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47" name="Google Shape;847;p26"/>
                <p:cNvSpPr/>
                <p:nvPr/>
              </p:nvSpPr>
              <p:spPr>
                <a:xfrm>
                  <a:off x="4844303" y="4602830"/>
                  <a:ext cx="68819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19" h="8507" extrusionOk="0">
                      <a:moveTo>
                        <a:pt x="64565" y="8508"/>
                      </a:moveTo>
                      <a:cubicBezTo>
                        <a:pt x="66915" y="8508"/>
                        <a:pt x="68819" y="6603"/>
                        <a:pt x="68819" y="4254"/>
                      </a:cubicBezTo>
                      <a:cubicBezTo>
                        <a:pt x="68819" y="1905"/>
                        <a:pt x="66915" y="0"/>
                        <a:pt x="64565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5"/>
                        <a:pt x="0" y="4254"/>
                      </a:cubicBezTo>
                      <a:cubicBezTo>
                        <a:pt x="0" y="6603"/>
                        <a:pt x="1904" y="8508"/>
                        <a:pt x="4254" y="85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48" name="Google Shape;848;p26"/>
                <p:cNvSpPr/>
                <p:nvPr/>
              </p:nvSpPr>
              <p:spPr>
                <a:xfrm>
                  <a:off x="4812408" y="4602830"/>
                  <a:ext cx="24815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15" h="8507" extrusionOk="0">
                      <a:moveTo>
                        <a:pt x="20562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5"/>
                        <a:pt x="0" y="4254"/>
                      </a:cubicBezTo>
                      <a:cubicBezTo>
                        <a:pt x="0" y="6603"/>
                        <a:pt x="1904" y="8508"/>
                        <a:pt x="4254" y="8508"/>
                      </a:cubicBezTo>
                      <a:lnTo>
                        <a:pt x="20562" y="8508"/>
                      </a:lnTo>
                      <a:cubicBezTo>
                        <a:pt x="22911" y="8508"/>
                        <a:pt x="24815" y="6603"/>
                        <a:pt x="24815" y="4254"/>
                      </a:cubicBezTo>
                      <a:cubicBezTo>
                        <a:pt x="24815" y="1905"/>
                        <a:pt x="22911" y="0"/>
                        <a:pt x="205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849" name="Google Shape;849;p26"/>
              <p:cNvGrpSpPr/>
              <p:nvPr/>
            </p:nvGrpSpPr>
            <p:grpSpPr>
              <a:xfrm>
                <a:off x="2076483" y="3794316"/>
                <a:ext cx="271024" cy="221849"/>
                <a:chOff x="5539727" y="4564866"/>
                <a:chExt cx="290391" cy="244987"/>
              </a:xfrm>
            </p:grpSpPr>
            <p:sp>
              <p:nvSpPr>
                <p:cNvPr id="850" name="Google Shape;850;p26"/>
                <p:cNvSpPr/>
                <p:nvPr/>
              </p:nvSpPr>
              <p:spPr>
                <a:xfrm>
                  <a:off x="5539727" y="4564866"/>
                  <a:ext cx="290391" cy="244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91" h="244987" extrusionOk="0">
                      <a:moveTo>
                        <a:pt x="286137" y="16322"/>
                      </a:moveTo>
                      <a:lnTo>
                        <a:pt x="282304" y="16322"/>
                      </a:lnTo>
                      <a:lnTo>
                        <a:pt x="273734" y="4165"/>
                      </a:lnTo>
                      <a:cubicBezTo>
                        <a:pt x="271896" y="1557"/>
                        <a:pt x="268892" y="0"/>
                        <a:pt x="265702" y="0"/>
                      </a:cubicBezTo>
                      <a:lnTo>
                        <a:pt x="224171" y="0"/>
                      </a:lnTo>
                      <a:cubicBezTo>
                        <a:pt x="221821" y="0"/>
                        <a:pt x="219917" y="1904"/>
                        <a:pt x="219917" y="4254"/>
                      </a:cubicBezTo>
                      <a:cubicBezTo>
                        <a:pt x="219917" y="6604"/>
                        <a:pt x="221821" y="8508"/>
                        <a:pt x="224171" y="8508"/>
                      </a:cubicBezTo>
                      <a:lnTo>
                        <a:pt x="265702" y="8508"/>
                      </a:lnTo>
                      <a:cubicBezTo>
                        <a:pt x="266130" y="8508"/>
                        <a:pt x="266534" y="8717"/>
                        <a:pt x="266780" y="9067"/>
                      </a:cubicBezTo>
                      <a:lnTo>
                        <a:pt x="271894" y="16321"/>
                      </a:lnTo>
                      <a:lnTo>
                        <a:pt x="18497" y="16321"/>
                      </a:lnTo>
                      <a:lnTo>
                        <a:pt x="23610" y="9068"/>
                      </a:lnTo>
                      <a:cubicBezTo>
                        <a:pt x="23858" y="8717"/>
                        <a:pt x="24261" y="8508"/>
                        <a:pt x="24690" y="8508"/>
                      </a:cubicBezTo>
                      <a:lnTo>
                        <a:pt x="207163" y="8508"/>
                      </a:lnTo>
                      <a:cubicBezTo>
                        <a:pt x="209513" y="8508"/>
                        <a:pt x="211417" y="6604"/>
                        <a:pt x="211417" y="4254"/>
                      </a:cubicBezTo>
                      <a:cubicBezTo>
                        <a:pt x="211417" y="1904"/>
                        <a:pt x="209513" y="0"/>
                        <a:pt x="207163" y="0"/>
                      </a:cubicBezTo>
                      <a:lnTo>
                        <a:pt x="24690" y="0"/>
                      </a:lnTo>
                      <a:cubicBezTo>
                        <a:pt x="21500" y="0"/>
                        <a:pt x="18497" y="1557"/>
                        <a:pt x="16657" y="4165"/>
                      </a:cubicBezTo>
                      <a:lnTo>
                        <a:pt x="8088" y="16322"/>
                      </a:lnTo>
                      <a:lnTo>
                        <a:pt x="4254" y="16322"/>
                      </a:lnTo>
                      <a:cubicBezTo>
                        <a:pt x="1904" y="16322"/>
                        <a:pt x="0" y="18226"/>
                        <a:pt x="0" y="20576"/>
                      </a:cubicBezTo>
                      <a:lnTo>
                        <a:pt x="0" y="240734"/>
                      </a:lnTo>
                      <a:cubicBezTo>
                        <a:pt x="0" y="243083"/>
                        <a:pt x="1904" y="244987"/>
                        <a:pt x="4254" y="244987"/>
                      </a:cubicBezTo>
                      <a:lnTo>
                        <a:pt x="34707" y="244987"/>
                      </a:lnTo>
                      <a:cubicBezTo>
                        <a:pt x="37057" y="244987"/>
                        <a:pt x="38961" y="243083"/>
                        <a:pt x="38961" y="240734"/>
                      </a:cubicBezTo>
                      <a:cubicBezTo>
                        <a:pt x="38961" y="238384"/>
                        <a:pt x="37057" y="236480"/>
                        <a:pt x="34707" y="236480"/>
                      </a:cubicBezTo>
                      <a:lnTo>
                        <a:pt x="8508" y="236480"/>
                      </a:lnTo>
                      <a:lnTo>
                        <a:pt x="8508" y="24830"/>
                      </a:lnTo>
                      <a:lnTo>
                        <a:pt x="281883" y="24830"/>
                      </a:lnTo>
                      <a:lnTo>
                        <a:pt x="281883" y="236480"/>
                      </a:lnTo>
                      <a:lnTo>
                        <a:pt x="51715" y="236480"/>
                      </a:lnTo>
                      <a:cubicBezTo>
                        <a:pt x="49365" y="236480"/>
                        <a:pt x="47461" y="238384"/>
                        <a:pt x="47461" y="240734"/>
                      </a:cubicBezTo>
                      <a:cubicBezTo>
                        <a:pt x="47461" y="243083"/>
                        <a:pt x="49365" y="244987"/>
                        <a:pt x="51715" y="244987"/>
                      </a:cubicBezTo>
                      <a:lnTo>
                        <a:pt x="286137" y="244987"/>
                      </a:lnTo>
                      <a:cubicBezTo>
                        <a:pt x="288487" y="244987"/>
                        <a:pt x="290391" y="243083"/>
                        <a:pt x="290391" y="240734"/>
                      </a:cubicBezTo>
                      <a:lnTo>
                        <a:pt x="290391" y="20576"/>
                      </a:lnTo>
                      <a:cubicBezTo>
                        <a:pt x="290391" y="18227"/>
                        <a:pt x="288487" y="16322"/>
                        <a:pt x="286137" y="1632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51" name="Google Shape;851;p26"/>
                <p:cNvSpPr/>
                <p:nvPr/>
              </p:nvSpPr>
              <p:spPr>
                <a:xfrm>
                  <a:off x="5666460" y="4602829"/>
                  <a:ext cx="68819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19" h="8507" extrusionOk="0">
                      <a:moveTo>
                        <a:pt x="64565" y="8508"/>
                      </a:moveTo>
                      <a:cubicBezTo>
                        <a:pt x="66915" y="8508"/>
                        <a:pt x="68819" y="6604"/>
                        <a:pt x="68819" y="4254"/>
                      </a:cubicBezTo>
                      <a:cubicBezTo>
                        <a:pt x="68819" y="1904"/>
                        <a:pt x="66915" y="0"/>
                        <a:pt x="64565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52" name="Google Shape;852;p26"/>
                <p:cNvSpPr/>
                <p:nvPr/>
              </p:nvSpPr>
              <p:spPr>
                <a:xfrm>
                  <a:off x="5634565" y="4602829"/>
                  <a:ext cx="24815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15" h="8507" extrusionOk="0">
                      <a:moveTo>
                        <a:pt x="20562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20562" y="8508"/>
                      </a:lnTo>
                      <a:cubicBezTo>
                        <a:pt x="22911" y="8508"/>
                        <a:pt x="24815" y="6604"/>
                        <a:pt x="24815" y="4254"/>
                      </a:cubicBezTo>
                      <a:cubicBezTo>
                        <a:pt x="24815" y="1904"/>
                        <a:pt x="22911" y="0"/>
                        <a:pt x="205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53" name="Google Shape;853;p26"/>
                <p:cNvSpPr/>
                <p:nvPr/>
              </p:nvSpPr>
              <p:spPr>
                <a:xfrm>
                  <a:off x="5759765" y="4596166"/>
                  <a:ext cx="50497" cy="25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97" h="25646" extrusionOk="0">
                      <a:moveTo>
                        <a:pt x="50498" y="19323"/>
                      </a:moveTo>
                      <a:lnTo>
                        <a:pt x="50498" y="6324"/>
                      </a:lnTo>
                      <a:cubicBezTo>
                        <a:pt x="50498" y="2837"/>
                        <a:pt x="47661" y="0"/>
                        <a:pt x="44175" y="0"/>
                      </a:cubicBezTo>
                      <a:lnTo>
                        <a:pt x="6324" y="0"/>
                      </a:lnTo>
                      <a:cubicBezTo>
                        <a:pt x="2837" y="0"/>
                        <a:pt x="0" y="2837"/>
                        <a:pt x="0" y="6324"/>
                      </a:cubicBezTo>
                      <a:lnTo>
                        <a:pt x="0" y="19323"/>
                      </a:lnTo>
                      <a:cubicBezTo>
                        <a:pt x="0" y="22809"/>
                        <a:pt x="2837" y="25646"/>
                        <a:pt x="6324" y="25646"/>
                      </a:cubicBezTo>
                      <a:lnTo>
                        <a:pt x="44175" y="25646"/>
                      </a:lnTo>
                      <a:cubicBezTo>
                        <a:pt x="47661" y="25646"/>
                        <a:pt x="50498" y="22809"/>
                        <a:pt x="50498" y="19323"/>
                      </a:cubicBezTo>
                      <a:close/>
                      <a:moveTo>
                        <a:pt x="41990" y="17139"/>
                      </a:moveTo>
                      <a:lnTo>
                        <a:pt x="8507" y="17139"/>
                      </a:lnTo>
                      <a:lnTo>
                        <a:pt x="8507" y="8507"/>
                      </a:lnTo>
                      <a:lnTo>
                        <a:pt x="41990" y="850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54" name="Google Shape;854;p26"/>
                <p:cNvSpPr/>
                <p:nvPr/>
              </p:nvSpPr>
              <p:spPr>
                <a:xfrm>
                  <a:off x="5559581" y="4596165"/>
                  <a:ext cx="50497" cy="25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97" h="25646" extrusionOk="0">
                      <a:moveTo>
                        <a:pt x="44175" y="0"/>
                      </a:moveTo>
                      <a:lnTo>
                        <a:pt x="6323" y="0"/>
                      </a:lnTo>
                      <a:cubicBezTo>
                        <a:pt x="2837" y="0"/>
                        <a:pt x="0" y="2837"/>
                        <a:pt x="0" y="6324"/>
                      </a:cubicBezTo>
                      <a:lnTo>
                        <a:pt x="0" y="19323"/>
                      </a:lnTo>
                      <a:cubicBezTo>
                        <a:pt x="0" y="22809"/>
                        <a:pt x="2837" y="25646"/>
                        <a:pt x="6323" y="25646"/>
                      </a:cubicBezTo>
                      <a:lnTo>
                        <a:pt x="44174" y="25646"/>
                      </a:lnTo>
                      <a:cubicBezTo>
                        <a:pt x="47660" y="25646"/>
                        <a:pt x="50497" y="22809"/>
                        <a:pt x="50497" y="19323"/>
                      </a:cubicBezTo>
                      <a:lnTo>
                        <a:pt x="50497" y="6324"/>
                      </a:lnTo>
                      <a:cubicBezTo>
                        <a:pt x="50498" y="2837"/>
                        <a:pt x="47661" y="0"/>
                        <a:pt x="44175" y="0"/>
                      </a:cubicBezTo>
                      <a:close/>
                      <a:moveTo>
                        <a:pt x="41990" y="17139"/>
                      </a:moveTo>
                      <a:lnTo>
                        <a:pt x="8508" y="17139"/>
                      </a:lnTo>
                      <a:lnTo>
                        <a:pt x="8508" y="8508"/>
                      </a:lnTo>
                      <a:lnTo>
                        <a:pt x="41990" y="850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55" name="Google Shape;855;p26"/>
                <p:cNvSpPr/>
                <p:nvPr/>
              </p:nvSpPr>
              <p:spPr>
                <a:xfrm>
                  <a:off x="5657609" y="4617532"/>
                  <a:ext cx="54626" cy="68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26" h="68009" extrusionOk="0">
                      <a:moveTo>
                        <a:pt x="0" y="49139"/>
                      </a:moveTo>
                      <a:lnTo>
                        <a:pt x="0" y="63756"/>
                      </a:lnTo>
                      <a:cubicBezTo>
                        <a:pt x="0" y="66106"/>
                        <a:pt x="1904" y="68010"/>
                        <a:pt x="4254" y="68010"/>
                      </a:cubicBezTo>
                      <a:lnTo>
                        <a:pt x="50373" y="68010"/>
                      </a:lnTo>
                      <a:cubicBezTo>
                        <a:pt x="52723" y="68010"/>
                        <a:pt x="54627" y="66106"/>
                        <a:pt x="54627" y="63756"/>
                      </a:cubicBezTo>
                      <a:lnTo>
                        <a:pt x="54627" y="49139"/>
                      </a:lnTo>
                      <a:cubicBezTo>
                        <a:pt x="54627" y="40584"/>
                        <a:pt x="50664" y="32668"/>
                        <a:pt x="44041" y="27546"/>
                      </a:cubicBezTo>
                      <a:cubicBezTo>
                        <a:pt x="45399" y="24944"/>
                        <a:pt x="46167" y="21987"/>
                        <a:pt x="46167" y="18854"/>
                      </a:cubicBezTo>
                      <a:lnTo>
                        <a:pt x="46167" y="9697"/>
                      </a:lnTo>
                      <a:cubicBezTo>
                        <a:pt x="46167" y="4350"/>
                        <a:pt x="41817" y="0"/>
                        <a:pt x="36470" y="0"/>
                      </a:cubicBezTo>
                      <a:lnTo>
                        <a:pt x="18156" y="0"/>
                      </a:lnTo>
                      <a:cubicBezTo>
                        <a:pt x="12810" y="0"/>
                        <a:pt x="8459" y="4350"/>
                        <a:pt x="8459" y="9697"/>
                      </a:cubicBezTo>
                      <a:lnTo>
                        <a:pt x="8459" y="18854"/>
                      </a:lnTo>
                      <a:cubicBezTo>
                        <a:pt x="8459" y="21987"/>
                        <a:pt x="9228" y="24944"/>
                        <a:pt x="10586" y="27546"/>
                      </a:cubicBezTo>
                      <a:cubicBezTo>
                        <a:pt x="3963" y="32668"/>
                        <a:pt x="0" y="40585"/>
                        <a:pt x="0" y="49139"/>
                      </a:cubicBezTo>
                      <a:close/>
                      <a:moveTo>
                        <a:pt x="16967" y="9697"/>
                      </a:moveTo>
                      <a:cubicBezTo>
                        <a:pt x="16967" y="9042"/>
                        <a:pt x="17501" y="8508"/>
                        <a:pt x="18157" y="8508"/>
                      </a:cubicBezTo>
                      <a:lnTo>
                        <a:pt x="36471" y="8508"/>
                      </a:lnTo>
                      <a:cubicBezTo>
                        <a:pt x="37126" y="8508"/>
                        <a:pt x="37660" y="9041"/>
                        <a:pt x="37660" y="9697"/>
                      </a:cubicBezTo>
                      <a:lnTo>
                        <a:pt x="37660" y="18854"/>
                      </a:lnTo>
                      <a:cubicBezTo>
                        <a:pt x="37660" y="24560"/>
                        <a:pt x="33018" y="29200"/>
                        <a:pt x="27314" y="29200"/>
                      </a:cubicBezTo>
                      <a:cubicBezTo>
                        <a:pt x="21609" y="29200"/>
                        <a:pt x="16968" y="24559"/>
                        <a:pt x="16968" y="18854"/>
                      </a:cubicBezTo>
                      <a:lnTo>
                        <a:pt x="16968" y="9697"/>
                      </a:lnTo>
                      <a:close/>
                      <a:moveTo>
                        <a:pt x="8508" y="49139"/>
                      </a:moveTo>
                      <a:cubicBezTo>
                        <a:pt x="8508" y="43109"/>
                        <a:pt x="11368" y="37539"/>
                        <a:pt x="16128" y="34022"/>
                      </a:cubicBezTo>
                      <a:cubicBezTo>
                        <a:pt x="19259" y="36337"/>
                        <a:pt x="23129" y="37708"/>
                        <a:pt x="27313" y="37708"/>
                      </a:cubicBezTo>
                      <a:cubicBezTo>
                        <a:pt x="31498" y="37708"/>
                        <a:pt x="35368" y="36337"/>
                        <a:pt x="38499" y="34022"/>
                      </a:cubicBezTo>
                      <a:cubicBezTo>
                        <a:pt x="43259" y="37539"/>
                        <a:pt x="46120" y="43109"/>
                        <a:pt x="46120" y="49139"/>
                      </a:cubicBezTo>
                      <a:lnTo>
                        <a:pt x="46120" y="59502"/>
                      </a:lnTo>
                      <a:lnTo>
                        <a:pt x="8508" y="59502"/>
                      </a:lnTo>
                      <a:lnTo>
                        <a:pt x="8508" y="4913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56" name="Google Shape;856;p26"/>
                <p:cNvSpPr/>
                <p:nvPr/>
              </p:nvSpPr>
              <p:spPr>
                <a:xfrm>
                  <a:off x="5579544" y="4715620"/>
                  <a:ext cx="54627" cy="68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27" h="68009" extrusionOk="0">
                      <a:moveTo>
                        <a:pt x="54628" y="63756"/>
                      </a:moveTo>
                      <a:lnTo>
                        <a:pt x="54628" y="49139"/>
                      </a:lnTo>
                      <a:cubicBezTo>
                        <a:pt x="54628" y="40584"/>
                        <a:pt x="50665" y="32668"/>
                        <a:pt x="44041" y="27546"/>
                      </a:cubicBezTo>
                      <a:cubicBezTo>
                        <a:pt x="45399" y="24944"/>
                        <a:pt x="46168" y="21987"/>
                        <a:pt x="46168" y="18854"/>
                      </a:cubicBezTo>
                      <a:lnTo>
                        <a:pt x="46168" y="9697"/>
                      </a:lnTo>
                      <a:cubicBezTo>
                        <a:pt x="46168" y="4350"/>
                        <a:pt x="41817" y="0"/>
                        <a:pt x="36471" y="0"/>
                      </a:cubicBezTo>
                      <a:lnTo>
                        <a:pt x="18157" y="0"/>
                      </a:lnTo>
                      <a:cubicBezTo>
                        <a:pt x="12810" y="0"/>
                        <a:pt x="8460" y="4350"/>
                        <a:pt x="8460" y="9697"/>
                      </a:cubicBezTo>
                      <a:lnTo>
                        <a:pt x="8460" y="18854"/>
                      </a:lnTo>
                      <a:cubicBezTo>
                        <a:pt x="8460" y="21987"/>
                        <a:pt x="9228" y="24944"/>
                        <a:pt x="10586" y="27546"/>
                      </a:cubicBezTo>
                      <a:cubicBezTo>
                        <a:pt x="3963" y="32668"/>
                        <a:pt x="0" y="40586"/>
                        <a:pt x="0" y="49139"/>
                      </a:cubicBezTo>
                      <a:lnTo>
                        <a:pt x="0" y="63756"/>
                      </a:lnTo>
                      <a:cubicBezTo>
                        <a:pt x="0" y="66105"/>
                        <a:pt x="1904" y="68009"/>
                        <a:pt x="4254" y="68009"/>
                      </a:cubicBezTo>
                      <a:lnTo>
                        <a:pt x="50373" y="68009"/>
                      </a:lnTo>
                      <a:cubicBezTo>
                        <a:pt x="52723" y="68009"/>
                        <a:pt x="54628" y="66105"/>
                        <a:pt x="54628" y="63756"/>
                      </a:cubicBezTo>
                      <a:close/>
                      <a:moveTo>
                        <a:pt x="16967" y="9696"/>
                      </a:moveTo>
                      <a:cubicBezTo>
                        <a:pt x="16967" y="9041"/>
                        <a:pt x="17501" y="8507"/>
                        <a:pt x="18157" y="8507"/>
                      </a:cubicBezTo>
                      <a:lnTo>
                        <a:pt x="36471" y="8507"/>
                      </a:lnTo>
                      <a:cubicBezTo>
                        <a:pt x="37126" y="8507"/>
                        <a:pt x="37660" y="9040"/>
                        <a:pt x="37660" y="9696"/>
                      </a:cubicBezTo>
                      <a:lnTo>
                        <a:pt x="37660" y="18854"/>
                      </a:lnTo>
                      <a:cubicBezTo>
                        <a:pt x="37660" y="24559"/>
                        <a:pt x="33019" y="29200"/>
                        <a:pt x="27314" y="29200"/>
                      </a:cubicBezTo>
                      <a:cubicBezTo>
                        <a:pt x="21610" y="29200"/>
                        <a:pt x="16968" y="24558"/>
                        <a:pt x="16968" y="18854"/>
                      </a:cubicBezTo>
                      <a:lnTo>
                        <a:pt x="16968" y="9696"/>
                      </a:lnTo>
                      <a:close/>
                      <a:moveTo>
                        <a:pt x="46120" y="59502"/>
                      </a:moveTo>
                      <a:lnTo>
                        <a:pt x="8508" y="59502"/>
                      </a:lnTo>
                      <a:lnTo>
                        <a:pt x="8508" y="49139"/>
                      </a:lnTo>
                      <a:cubicBezTo>
                        <a:pt x="8508" y="43110"/>
                        <a:pt x="11369" y="37540"/>
                        <a:pt x="16129" y="34022"/>
                      </a:cubicBezTo>
                      <a:cubicBezTo>
                        <a:pt x="19260" y="36337"/>
                        <a:pt x="23130" y="37708"/>
                        <a:pt x="27314" y="37708"/>
                      </a:cubicBezTo>
                      <a:cubicBezTo>
                        <a:pt x="31498" y="37708"/>
                        <a:pt x="35368" y="36337"/>
                        <a:pt x="38499" y="34022"/>
                      </a:cubicBezTo>
                      <a:cubicBezTo>
                        <a:pt x="43259" y="37540"/>
                        <a:pt x="46119" y="43110"/>
                        <a:pt x="46119" y="49139"/>
                      </a:cubicBezTo>
                      <a:lnTo>
                        <a:pt x="46119" y="5950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57" name="Google Shape;857;p26"/>
                <p:cNvSpPr/>
                <p:nvPr/>
              </p:nvSpPr>
              <p:spPr>
                <a:xfrm>
                  <a:off x="5735673" y="4715620"/>
                  <a:ext cx="54626" cy="68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26" h="68009" extrusionOk="0">
                      <a:moveTo>
                        <a:pt x="0" y="49139"/>
                      </a:moveTo>
                      <a:lnTo>
                        <a:pt x="0" y="63756"/>
                      </a:lnTo>
                      <a:cubicBezTo>
                        <a:pt x="0" y="66105"/>
                        <a:pt x="1904" y="68009"/>
                        <a:pt x="4254" y="68009"/>
                      </a:cubicBezTo>
                      <a:lnTo>
                        <a:pt x="50373" y="68009"/>
                      </a:lnTo>
                      <a:cubicBezTo>
                        <a:pt x="52722" y="68009"/>
                        <a:pt x="54626" y="66105"/>
                        <a:pt x="54626" y="63756"/>
                      </a:cubicBezTo>
                      <a:lnTo>
                        <a:pt x="54626" y="49139"/>
                      </a:lnTo>
                      <a:cubicBezTo>
                        <a:pt x="54626" y="40584"/>
                        <a:pt x="50664" y="32668"/>
                        <a:pt x="44040" y="27546"/>
                      </a:cubicBezTo>
                      <a:cubicBezTo>
                        <a:pt x="45398" y="24944"/>
                        <a:pt x="46167" y="21987"/>
                        <a:pt x="46167" y="18854"/>
                      </a:cubicBezTo>
                      <a:lnTo>
                        <a:pt x="46167" y="9697"/>
                      </a:lnTo>
                      <a:cubicBezTo>
                        <a:pt x="46167" y="4350"/>
                        <a:pt x="41816" y="0"/>
                        <a:pt x="36470" y="0"/>
                      </a:cubicBezTo>
                      <a:lnTo>
                        <a:pt x="18156" y="0"/>
                      </a:lnTo>
                      <a:cubicBezTo>
                        <a:pt x="12810" y="0"/>
                        <a:pt x="8459" y="4350"/>
                        <a:pt x="8459" y="9697"/>
                      </a:cubicBezTo>
                      <a:lnTo>
                        <a:pt x="8459" y="18854"/>
                      </a:lnTo>
                      <a:cubicBezTo>
                        <a:pt x="8459" y="21987"/>
                        <a:pt x="9228" y="24944"/>
                        <a:pt x="10586" y="27546"/>
                      </a:cubicBezTo>
                      <a:cubicBezTo>
                        <a:pt x="3963" y="32668"/>
                        <a:pt x="0" y="40585"/>
                        <a:pt x="0" y="49139"/>
                      </a:cubicBezTo>
                      <a:close/>
                      <a:moveTo>
                        <a:pt x="16967" y="9697"/>
                      </a:moveTo>
                      <a:cubicBezTo>
                        <a:pt x="16967" y="9041"/>
                        <a:pt x="17501" y="8508"/>
                        <a:pt x="18157" y="8508"/>
                      </a:cubicBezTo>
                      <a:lnTo>
                        <a:pt x="36470" y="8508"/>
                      </a:lnTo>
                      <a:cubicBezTo>
                        <a:pt x="37126" y="8508"/>
                        <a:pt x="37660" y="9041"/>
                        <a:pt x="37660" y="9697"/>
                      </a:cubicBezTo>
                      <a:lnTo>
                        <a:pt x="37660" y="18854"/>
                      </a:lnTo>
                      <a:cubicBezTo>
                        <a:pt x="37660" y="24560"/>
                        <a:pt x="33018" y="29200"/>
                        <a:pt x="27314" y="29200"/>
                      </a:cubicBezTo>
                      <a:cubicBezTo>
                        <a:pt x="21609" y="29200"/>
                        <a:pt x="16968" y="24559"/>
                        <a:pt x="16968" y="18854"/>
                      </a:cubicBezTo>
                      <a:lnTo>
                        <a:pt x="16968" y="9697"/>
                      </a:lnTo>
                      <a:close/>
                      <a:moveTo>
                        <a:pt x="8508" y="49139"/>
                      </a:moveTo>
                      <a:cubicBezTo>
                        <a:pt x="8508" y="43110"/>
                        <a:pt x="11368" y="37539"/>
                        <a:pt x="16128" y="34022"/>
                      </a:cubicBezTo>
                      <a:cubicBezTo>
                        <a:pt x="19259" y="36337"/>
                        <a:pt x="23129" y="37708"/>
                        <a:pt x="27313" y="37708"/>
                      </a:cubicBezTo>
                      <a:cubicBezTo>
                        <a:pt x="31497" y="37708"/>
                        <a:pt x="35368" y="36337"/>
                        <a:pt x="38498" y="34022"/>
                      </a:cubicBezTo>
                      <a:cubicBezTo>
                        <a:pt x="43258" y="37540"/>
                        <a:pt x="46119" y="43110"/>
                        <a:pt x="46119" y="49139"/>
                      </a:cubicBezTo>
                      <a:lnTo>
                        <a:pt x="46119" y="59502"/>
                      </a:lnTo>
                      <a:lnTo>
                        <a:pt x="8508" y="5950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58" name="Google Shape;858;p26"/>
                <p:cNvSpPr/>
                <p:nvPr/>
              </p:nvSpPr>
              <p:spPr>
                <a:xfrm>
                  <a:off x="5602088" y="4688037"/>
                  <a:ext cx="165668" cy="23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68" h="23295" extrusionOk="0">
                      <a:moveTo>
                        <a:pt x="0" y="11466"/>
                      </a:moveTo>
                      <a:lnTo>
                        <a:pt x="0" y="19042"/>
                      </a:lnTo>
                      <a:cubicBezTo>
                        <a:pt x="0" y="21391"/>
                        <a:pt x="1904" y="23295"/>
                        <a:pt x="4254" y="23295"/>
                      </a:cubicBezTo>
                      <a:cubicBezTo>
                        <a:pt x="6604" y="23295"/>
                        <a:pt x="8508" y="21391"/>
                        <a:pt x="8508" y="19042"/>
                      </a:cubicBezTo>
                      <a:lnTo>
                        <a:pt x="8508" y="15720"/>
                      </a:lnTo>
                      <a:lnTo>
                        <a:pt x="157161" y="15720"/>
                      </a:lnTo>
                      <a:lnTo>
                        <a:pt x="157161" y="19042"/>
                      </a:lnTo>
                      <a:cubicBezTo>
                        <a:pt x="157161" y="21391"/>
                        <a:pt x="159065" y="23295"/>
                        <a:pt x="161415" y="23295"/>
                      </a:cubicBezTo>
                      <a:cubicBezTo>
                        <a:pt x="163765" y="23295"/>
                        <a:pt x="165669" y="21391"/>
                        <a:pt x="165669" y="19042"/>
                      </a:cubicBezTo>
                      <a:lnTo>
                        <a:pt x="165669" y="11466"/>
                      </a:lnTo>
                      <a:cubicBezTo>
                        <a:pt x="165669" y="9117"/>
                        <a:pt x="163765" y="7213"/>
                        <a:pt x="161415" y="7213"/>
                      </a:cubicBezTo>
                      <a:lnTo>
                        <a:pt x="87088" y="7213"/>
                      </a:lnTo>
                      <a:lnTo>
                        <a:pt x="87088" y="4254"/>
                      </a:lnTo>
                      <a:cubicBezTo>
                        <a:pt x="87088" y="1904"/>
                        <a:pt x="85184" y="0"/>
                        <a:pt x="82834" y="0"/>
                      </a:cubicBezTo>
                      <a:cubicBezTo>
                        <a:pt x="80484" y="0"/>
                        <a:pt x="78580" y="1904"/>
                        <a:pt x="78580" y="4254"/>
                      </a:cubicBezTo>
                      <a:lnTo>
                        <a:pt x="78580" y="7213"/>
                      </a:lnTo>
                      <a:lnTo>
                        <a:pt x="4254" y="7213"/>
                      </a:lnTo>
                      <a:cubicBezTo>
                        <a:pt x="1905" y="7213"/>
                        <a:pt x="0" y="9117"/>
                        <a:pt x="0" y="1146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859" name="Google Shape;859;p26"/>
              <p:cNvGrpSpPr/>
              <p:nvPr/>
            </p:nvGrpSpPr>
            <p:grpSpPr>
              <a:xfrm>
                <a:off x="8305498" y="3773759"/>
                <a:ext cx="271022" cy="262963"/>
                <a:chOff x="6361884" y="4542165"/>
                <a:chExt cx="290390" cy="290390"/>
              </a:xfrm>
            </p:grpSpPr>
            <p:sp>
              <p:nvSpPr>
                <p:cNvPr id="860" name="Google Shape;860;p26"/>
                <p:cNvSpPr/>
                <p:nvPr/>
              </p:nvSpPr>
              <p:spPr>
                <a:xfrm>
                  <a:off x="6389562" y="4579023"/>
                  <a:ext cx="79120" cy="8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20" h="85933" extrusionOk="0">
                      <a:moveTo>
                        <a:pt x="3328" y="36543"/>
                      </a:moveTo>
                      <a:cubicBezTo>
                        <a:pt x="3397" y="36669"/>
                        <a:pt x="3434" y="36811"/>
                        <a:pt x="3434" y="36955"/>
                      </a:cubicBezTo>
                      <a:lnTo>
                        <a:pt x="3434" y="48979"/>
                      </a:lnTo>
                      <a:cubicBezTo>
                        <a:pt x="3434" y="49122"/>
                        <a:pt x="3398" y="49264"/>
                        <a:pt x="3328" y="49390"/>
                      </a:cubicBezTo>
                      <a:lnTo>
                        <a:pt x="1151" y="53350"/>
                      </a:lnTo>
                      <a:cubicBezTo>
                        <a:pt x="-416" y="56201"/>
                        <a:pt x="-379" y="59722"/>
                        <a:pt x="1247" y="62541"/>
                      </a:cubicBezTo>
                      <a:lnTo>
                        <a:pt x="3452" y="66359"/>
                      </a:lnTo>
                      <a:cubicBezTo>
                        <a:pt x="5078" y="69177"/>
                        <a:pt x="8110" y="70969"/>
                        <a:pt x="11363" y="71038"/>
                      </a:cubicBezTo>
                      <a:lnTo>
                        <a:pt x="15884" y="71133"/>
                      </a:lnTo>
                      <a:cubicBezTo>
                        <a:pt x="16026" y="71136"/>
                        <a:pt x="16167" y="71175"/>
                        <a:pt x="16291" y="71247"/>
                      </a:cubicBezTo>
                      <a:lnTo>
                        <a:pt x="26705" y="77260"/>
                      </a:lnTo>
                      <a:cubicBezTo>
                        <a:pt x="26829" y="77331"/>
                        <a:pt x="26933" y="77435"/>
                        <a:pt x="27007" y="77555"/>
                      </a:cubicBezTo>
                      <a:lnTo>
                        <a:pt x="29349" y="81423"/>
                      </a:lnTo>
                      <a:cubicBezTo>
                        <a:pt x="31035" y="84205"/>
                        <a:pt x="34103" y="85934"/>
                        <a:pt x="37355" y="85934"/>
                      </a:cubicBezTo>
                      <a:lnTo>
                        <a:pt x="41766" y="85934"/>
                      </a:lnTo>
                      <a:cubicBezTo>
                        <a:pt x="45018" y="85934"/>
                        <a:pt x="48087" y="84205"/>
                        <a:pt x="49773" y="81422"/>
                      </a:cubicBezTo>
                      <a:lnTo>
                        <a:pt x="52113" y="77557"/>
                      </a:lnTo>
                      <a:cubicBezTo>
                        <a:pt x="52187" y="77434"/>
                        <a:pt x="52292" y="77331"/>
                        <a:pt x="52417" y="77259"/>
                      </a:cubicBezTo>
                      <a:lnTo>
                        <a:pt x="62829" y="71247"/>
                      </a:lnTo>
                      <a:cubicBezTo>
                        <a:pt x="62954" y="71175"/>
                        <a:pt x="63095" y="71136"/>
                        <a:pt x="63239" y="71133"/>
                      </a:cubicBezTo>
                      <a:lnTo>
                        <a:pt x="67758" y="71038"/>
                      </a:lnTo>
                      <a:cubicBezTo>
                        <a:pt x="71011" y="70969"/>
                        <a:pt x="74043" y="69177"/>
                        <a:pt x="75668" y="66360"/>
                      </a:cubicBezTo>
                      <a:lnTo>
                        <a:pt x="77874" y="62540"/>
                      </a:lnTo>
                      <a:cubicBezTo>
                        <a:pt x="79500" y="59722"/>
                        <a:pt x="79537" y="56202"/>
                        <a:pt x="77970" y="53350"/>
                      </a:cubicBezTo>
                      <a:lnTo>
                        <a:pt x="75792" y="49390"/>
                      </a:lnTo>
                      <a:cubicBezTo>
                        <a:pt x="75724" y="49264"/>
                        <a:pt x="75687" y="49122"/>
                        <a:pt x="75687" y="48979"/>
                      </a:cubicBezTo>
                      <a:lnTo>
                        <a:pt x="75687" y="36955"/>
                      </a:lnTo>
                      <a:cubicBezTo>
                        <a:pt x="75687" y="36811"/>
                        <a:pt x="75723" y="36669"/>
                        <a:pt x="75792" y="36543"/>
                      </a:cubicBezTo>
                      <a:lnTo>
                        <a:pt x="77971" y="32582"/>
                      </a:lnTo>
                      <a:cubicBezTo>
                        <a:pt x="79537" y="29732"/>
                        <a:pt x="79500" y="26211"/>
                        <a:pt x="77874" y="23393"/>
                      </a:cubicBezTo>
                      <a:lnTo>
                        <a:pt x="75669" y="19574"/>
                      </a:lnTo>
                      <a:cubicBezTo>
                        <a:pt x="74042" y="16755"/>
                        <a:pt x="71010" y="14963"/>
                        <a:pt x="67758" y="14896"/>
                      </a:cubicBezTo>
                      <a:lnTo>
                        <a:pt x="63240" y="14801"/>
                      </a:lnTo>
                      <a:cubicBezTo>
                        <a:pt x="63097" y="14797"/>
                        <a:pt x="62955" y="14758"/>
                        <a:pt x="62830" y="14686"/>
                      </a:cubicBezTo>
                      <a:lnTo>
                        <a:pt x="52418" y="8675"/>
                      </a:lnTo>
                      <a:cubicBezTo>
                        <a:pt x="52293" y="8603"/>
                        <a:pt x="52188" y="8500"/>
                        <a:pt x="52114" y="8378"/>
                      </a:cubicBezTo>
                      <a:lnTo>
                        <a:pt x="49772" y="4511"/>
                      </a:lnTo>
                      <a:cubicBezTo>
                        <a:pt x="48087" y="1729"/>
                        <a:pt x="45019" y="0"/>
                        <a:pt x="41766" y="0"/>
                      </a:cubicBezTo>
                      <a:lnTo>
                        <a:pt x="37355" y="0"/>
                      </a:lnTo>
                      <a:cubicBezTo>
                        <a:pt x="34102" y="0"/>
                        <a:pt x="31034" y="1729"/>
                        <a:pt x="29349" y="4512"/>
                      </a:cubicBezTo>
                      <a:lnTo>
                        <a:pt x="27007" y="8377"/>
                      </a:lnTo>
                      <a:cubicBezTo>
                        <a:pt x="26933" y="8500"/>
                        <a:pt x="26828" y="8603"/>
                        <a:pt x="26704" y="8674"/>
                      </a:cubicBezTo>
                      <a:lnTo>
                        <a:pt x="16289" y="14686"/>
                      </a:lnTo>
                      <a:cubicBezTo>
                        <a:pt x="16166" y="14758"/>
                        <a:pt x="16024" y="14797"/>
                        <a:pt x="15882" y="14800"/>
                      </a:cubicBezTo>
                      <a:lnTo>
                        <a:pt x="11363" y="14895"/>
                      </a:lnTo>
                      <a:cubicBezTo>
                        <a:pt x="8110" y="14963"/>
                        <a:pt x="5078" y="16755"/>
                        <a:pt x="3452" y="19573"/>
                      </a:cubicBezTo>
                      <a:lnTo>
                        <a:pt x="1246" y="23393"/>
                      </a:lnTo>
                      <a:cubicBezTo>
                        <a:pt x="-380" y="26211"/>
                        <a:pt x="-417" y="29732"/>
                        <a:pt x="1151" y="32582"/>
                      </a:cubicBezTo>
                      <a:close/>
                      <a:moveTo>
                        <a:pt x="8614" y="27646"/>
                      </a:moveTo>
                      <a:lnTo>
                        <a:pt x="10821" y="23826"/>
                      </a:lnTo>
                      <a:cubicBezTo>
                        <a:pt x="10969" y="23570"/>
                        <a:pt x="11244" y="23407"/>
                        <a:pt x="11542" y="23400"/>
                      </a:cubicBezTo>
                      <a:lnTo>
                        <a:pt x="16062" y="23306"/>
                      </a:lnTo>
                      <a:cubicBezTo>
                        <a:pt x="17634" y="23272"/>
                        <a:pt x="19185" y="22839"/>
                        <a:pt x="20545" y="22053"/>
                      </a:cubicBezTo>
                      <a:lnTo>
                        <a:pt x="30959" y="16041"/>
                      </a:lnTo>
                      <a:cubicBezTo>
                        <a:pt x="32320" y="15254"/>
                        <a:pt x="33470" y="14128"/>
                        <a:pt x="34284" y="12783"/>
                      </a:cubicBezTo>
                      <a:lnTo>
                        <a:pt x="36625" y="8918"/>
                      </a:lnTo>
                      <a:cubicBezTo>
                        <a:pt x="36779" y="8665"/>
                        <a:pt x="37059" y="8506"/>
                        <a:pt x="37355" y="8506"/>
                      </a:cubicBezTo>
                      <a:lnTo>
                        <a:pt x="41766" y="8506"/>
                      </a:lnTo>
                      <a:cubicBezTo>
                        <a:pt x="42062" y="8506"/>
                        <a:pt x="42342" y="8664"/>
                        <a:pt x="42496" y="8918"/>
                      </a:cubicBezTo>
                      <a:lnTo>
                        <a:pt x="44837" y="12784"/>
                      </a:lnTo>
                      <a:cubicBezTo>
                        <a:pt x="45651" y="14128"/>
                        <a:pt x="46801" y="15254"/>
                        <a:pt x="48163" y="16041"/>
                      </a:cubicBezTo>
                      <a:lnTo>
                        <a:pt x="58575" y="22053"/>
                      </a:lnTo>
                      <a:cubicBezTo>
                        <a:pt x="59937" y="22839"/>
                        <a:pt x="61487" y="23272"/>
                        <a:pt x="63061" y="23306"/>
                      </a:cubicBezTo>
                      <a:lnTo>
                        <a:pt x="67580" y="23400"/>
                      </a:lnTo>
                      <a:cubicBezTo>
                        <a:pt x="67876" y="23407"/>
                        <a:pt x="68152" y="23570"/>
                        <a:pt x="68301" y="23827"/>
                      </a:cubicBezTo>
                      <a:lnTo>
                        <a:pt x="70506" y="27646"/>
                      </a:lnTo>
                      <a:cubicBezTo>
                        <a:pt x="70654" y="27902"/>
                        <a:pt x="70658" y="28225"/>
                        <a:pt x="70515" y="28484"/>
                      </a:cubicBezTo>
                      <a:lnTo>
                        <a:pt x="68337" y="32444"/>
                      </a:lnTo>
                      <a:lnTo>
                        <a:pt x="68337" y="32445"/>
                      </a:lnTo>
                      <a:cubicBezTo>
                        <a:pt x="67580" y="33823"/>
                        <a:pt x="67180" y="35382"/>
                        <a:pt x="67180" y="36954"/>
                      </a:cubicBezTo>
                      <a:lnTo>
                        <a:pt x="67180" y="48978"/>
                      </a:lnTo>
                      <a:cubicBezTo>
                        <a:pt x="67180" y="50550"/>
                        <a:pt x="67580" y="52109"/>
                        <a:pt x="68337" y="53488"/>
                      </a:cubicBezTo>
                      <a:lnTo>
                        <a:pt x="70515" y="57447"/>
                      </a:lnTo>
                      <a:cubicBezTo>
                        <a:pt x="70658" y="57707"/>
                        <a:pt x="70654" y="58029"/>
                        <a:pt x="70506" y="58286"/>
                      </a:cubicBezTo>
                      <a:lnTo>
                        <a:pt x="68300" y="62106"/>
                      </a:lnTo>
                      <a:cubicBezTo>
                        <a:pt x="68152" y="62362"/>
                        <a:pt x="67876" y="62525"/>
                        <a:pt x="67579" y="62532"/>
                      </a:cubicBezTo>
                      <a:lnTo>
                        <a:pt x="63062" y="62626"/>
                      </a:lnTo>
                      <a:cubicBezTo>
                        <a:pt x="61491" y="62659"/>
                        <a:pt x="59940" y="63091"/>
                        <a:pt x="58576" y="63878"/>
                      </a:cubicBezTo>
                      <a:lnTo>
                        <a:pt x="48164" y="69890"/>
                      </a:lnTo>
                      <a:cubicBezTo>
                        <a:pt x="46803" y="70676"/>
                        <a:pt x="45652" y="71801"/>
                        <a:pt x="44836" y="73148"/>
                      </a:cubicBezTo>
                      <a:lnTo>
                        <a:pt x="42496" y="77013"/>
                      </a:lnTo>
                      <a:cubicBezTo>
                        <a:pt x="42342" y="77267"/>
                        <a:pt x="42062" y="77426"/>
                        <a:pt x="41766" y="77426"/>
                      </a:cubicBezTo>
                      <a:lnTo>
                        <a:pt x="37355" y="77426"/>
                      </a:lnTo>
                      <a:cubicBezTo>
                        <a:pt x="37059" y="77426"/>
                        <a:pt x="36778" y="77268"/>
                        <a:pt x="36626" y="77014"/>
                      </a:cubicBezTo>
                      <a:lnTo>
                        <a:pt x="34283" y="73146"/>
                      </a:lnTo>
                      <a:cubicBezTo>
                        <a:pt x="33468" y="71801"/>
                        <a:pt x="32318" y="70676"/>
                        <a:pt x="30958" y="69891"/>
                      </a:cubicBezTo>
                      <a:lnTo>
                        <a:pt x="20544" y="63878"/>
                      </a:lnTo>
                      <a:cubicBezTo>
                        <a:pt x="19181" y="63091"/>
                        <a:pt x="17630" y="62659"/>
                        <a:pt x="16061" y="62626"/>
                      </a:cubicBezTo>
                      <a:lnTo>
                        <a:pt x="11542" y="62532"/>
                      </a:lnTo>
                      <a:cubicBezTo>
                        <a:pt x="11246" y="62525"/>
                        <a:pt x="10969" y="62362"/>
                        <a:pt x="10821" y="62105"/>
                      </a:cubicBezTo>
                      <a:lnTo>
                        <a:pt x="8616" y="58287"/>
                      </a:lnTo>
                      <a:cubicBezTo>
                        <a:pt x="8467" y="58029"/>
                        <a:pt x="8464" y="57708"/>
                        <a:pt x="8607" y="57448"/>
                      </a:cubicBezTo>
                      <a:lnTo>
                        <a:pt x="10784" y="53487"/>
                      </a:lnTo>
                      <a:cubicBezTo>
                        <a:pt x="11541" y="52109"/>
                        <a:pt x="11941" y="50550"/>
                        <a:pt x="11941" y="48978"/>
                      </a:cubicBezTo>
                      <a:lnTo>
                        <a:pt x="11941" y="36954"/>
                      </a:lnTo>
                      <a:cubicBezTo>
                        <a:pt x="11941" y="35382"/>
                        <a:pt x="11541" y="33823"/>
                        <a:pt x="10784" y="32444"/>
                      </a:cubicBezTo>
                      <a:lnTo>
                        <a:pt x="8607" y="28483"/>
                      </a:lnTo>
                      <a:cubicBezTo>
                        <a:pt x="8464" y="28224"/>
                        <a:pt x="8466" y="27903"/>
                        <a:pt x="8614" y="2764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61" name="Google Shape;861;p26"/>
                <p:cNvSpPr/>
                <p:nvPr/>
              </p:nvSpPr>
              <p:spPr>
                <a:xfrm>
                  <a:off x="6409685" y="4602552"/>
                  <a:ext cx="38875" cy="3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5" h="38875" extrusionOk="0">
                      <a:moveTo>
                        <a:pt x="20692" y="38836"/>
                      </a:moveTo>
                      <a:cubicBezTo>
                        <a:pt x="30421" y="38222"/>
                        <a:pt x="38221" y="30421"/>
                        <a:pt x="38836" y="20693"/>
                      </a:cubicBezTo>
                      <a:cubicBezTo>
                        <a:pt x="39189" y="15107"/>
                        <a:pt x="37128" y="9640"/>
                        <a:pt x="33183" y="5694"/>
                      </a:cubicBezTo>
                      <a:cubicBezTo>
                        <a:pt x="29237" y="1748"/>
                        <a:pt x="23771" y="-315"/>
                        <a:pt x="18183" y="39"/>
                      </a:cubicBezTo>
                      <a:cubicBezTo>
                        <a:pt x="8454" y="654"/>
                        <a:pt x="654" y="8454"/>
                        <a:pt x="39" y="18183"/>
                      </a:cubicBezTo>
                      <a:cubicBezTo>
                        <a:pt x="-314" y="23771"/>
                        <a:pt x="1747" y="29237"/>
                        <a:pt x="5694" y="33183"/>
                      </a:cubicBezTo>
                      <a:cubicBezTo>
                        <a:pt x="9644" y="37134"/>
                        <a:pt x="15114" y="39189"/>
                        <a:pt x="20692" y="38836"/>
                      </a:cubicBezTo>
                      <a:close/>
                      <a:moveTo>
                        <a:pt x="8529" y="18720"/>
                      </a:moveTo>
                      <a:cubicBezTo>
                        <a:pt x="8874" y="13256"/>
                        <a:pt x="13255" y="8876"/>
                        <a:pt x="18719" y="8530"/>
                      </a:cubicBezTo>
                      <a:cubicBezTo>
                        <a:pt x="21908" y="8327"/>
                        <a:pt x="24912" y="9455"/>
                        <a:pt x="27167" y="11709"/>
                      </a:cubicBezTo>
                      <a:cubicBezTo>
                        <a:pt x="29419" y="13961"/>
                        <a:pt x="30548" y="16961"/>
                        <a:pt x="30346" y="20157"/>
                      </a:cubicBezTo>
                      <a:cubicBezTo>
                        <a:pt x="30001" y="25620"/>
                        <a:pt x="25620" y="30000"/>
                        <a:pt x="20156" y="30346"/>
                      </a:cubicBezTo>
                      <a:cubicBezTo>
                        <a:pt x="20156" y="30346"/>
                        <a:pt x="20156" y="30346"/>
                        <a:pt x="20155" y="30346"/>
                      </a:cubicBezTo>
                      <a:cubicBezTo>
                        <a:pt x="16966" y="30548"/>
                        <a:pt x="13960" y="29419"/>
                        <a:pt x="11708" y="27167"/>
                      </a:cubicBezTo>
                      <a:cubicBezTo>
                        <a:pt x="9457" y="24916"/>
                        <a:pt x="8327" y="21915"/>
                        <a:pt x="8529" y="1872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62" name="Google Shape;862;p26"/>
                <p:cNvSpPr/>
                <p:nvPr/>
              </p:nvSpPr>
              <p:spPr>
                <a:xfrm>
                  <a:off x="6565598" y="4733293"/>
                  <a:ext cx="38875" cy="38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5" h="38874" extrusionOk="0">
                      <a:moveTo>
                        <a:pt x="18183" y="38"/>
                      </a:moveTo>
                      <a:cubicBezTo>
                        <a:pt x="8455" y="653"/>
                        <a:pt x="654" y="8453"/>
                        <a:pt x="39" y="18183"/>
                      </a:cubicBezTo>
                      <a:cubicBezTo>
                        <a:pt x="-314" y="23769"/>
                        <a:pt x="1747" y="29236"/>
                        <a:pt x="5694" y="33182"/>
                      </a:cubicBezTo>
                      <a:cubicBezTo>
                        <a:pt x="9644" y="37133"/>
                        <a:pt x="15114" y="39188"/>
                        <a:pt x="20692" y="38836"/>
                      </a:cubicBezTo>
                      <a:cubicBezTo>
                        <a:pt x="30422" y="38221"/>
                        <a:pt x="38222" y="30420"/>
                        <a:pt x="38837" y="20691"/>
                      </a:cubicBezTo>
                      <a:cubicBezTo>
                        <a:pt x="39189" y="15105"/>
                        <a:pt x="37128" y="9638"/>
                        <a:pt x="33182" y="5692"/>
                      </a:cubicBezTo>
                      <a:cubicBezTo>
                        <a:pt x="29237" y="1745"/>
                        <a:pt x="23771" y="-311"/>
                        <a:pt x="18183" y="38"/>
                      </a:cubicBezTo>
                      <a:close/>
                      <a:moveTo>
                        <a:pt x="30346" y="20155"/>
                      </a:moveTo>
                      <a:cubicBezTo>
                        <a:pt x="30001" y="25619"/>
                        <a:pt x="25621" y="29999"/>
                        <a:pt x="20156" y="30344"/>
                      </a:cubicBezTo>
                      <a:cubicBezTo>
                        <a:pt x="20156" y="30344"/>
                        <a:pt x="20156" y="30344"/>
                        <a:pt x="20156" y="30344"/>
                      </a:cubicBezTo>
                      <a:cubicBezTo>
                        <a:pt x="16962" y="30547"/>
                        <a:pt x="13961" y="29418"/>
                        <a:pt x="11709" y="27166"/>
                      </a:cubicBezTo>
                      <a:cubicBezTo>
                        <a:pt x="9457" y="24914"/>
                        <a:pt x="8328" y="21914"/>
                        <a:pt x="8530" y="18719"/>
                      </a:cubicBezTo>
                      <a:cubicBezTo>
                        <a:pt x="8875" y="13254"/>
                        <a:pt x="13256" y="8874"/>
                        <a:pt x="18720" y="8528"/>
                      </a:cubicBezTo>
                      <a:cubicBezTo>
                        <a:pt x="21910" y="8325"/>
                        <a:pt x="24913" y="9453"/>
                        <a:pt x="27167" y="11707"/>
                      </a:cubicBezTo>
                      <a:cubicBezTo>
                        <a:pt x="29419" y="13959"/>
                        <a:pt x="30548" y="16959"/>
                        <a:pt x="30346" y="201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63" name="Google Shape;863;p26"/>
                <p:cNvSpPr/>
                <p:nvPr/>
              </p:nvSpPr>
              <p:spPr>
                <a:xfrm>
                  <a:off x="6545476" y="4709764"/>
                  <a:ext cx="79120" cy="8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20" h="85933" extrusionOk="0">
                      <a:moveTo>
                        <a:pt x="75792" y="36543"/>
                      </a:moveTo>
                      <a:lnTo>
                        <a:pt x="77970" y="32583"/>
                      </a:lnTo>
                      <a:cubicBezTo>
                        <a:pt x="79537" y="29732"/>
                        <a:pt x="79500" y="26211"/>
                        <a:pt x="77873" y="23393"/>
                      </a:cubicBezTo>
                      <a:lnTo>
                        <a:pt x="75668" y="19574"/>
                      </a:lnTo>
                      <a:cubicBezTo>
                        <a:pt x="74042" y="16756"/>
                        <a:pt x="71010" y="14964"/>
                        <a:pt x="67757" y="14895"/>
                      </a:cubicBezTo>
                      <a:lnTo>
                        <a:pt x="63240" y="14801"/>
                      </a:lnTo>
                      <a:cubicBezTo>
                        <a:pt x="63096" y="14797"/>
                        <a:pt x="62954" y="14758"/>
                        <a:pt x="62830" y="14686"/>
                      </a:cubicBezTo>
                      <a:lnTo>
                        <a:pt x="52418" y="8675"/>
                      </a:lnTo>
                      <a:cubicBezTo>
                        <a:pt x="52293" y="8603"/>
                        <a:pt x="52188" y="8500"/>
                        <a:pt x="52114" y="8377"/>
                      </a:cubicBezTo>
                      <a:lnTo>
                        <a:pt x="49772" y="4512"/>
                      </a:lnTo>
                      <a:cubicBezTo>
                        <a:pt x="48087" y="1729"/>
                        <a:pt x="45019" y="0"/>
                        <a:pt x="41765" y="0"/>
                      </a:cubicBezTo>
                      <a:lnTo>
                        <a:pt x="37355" y="0"/>
                      </a:lnTo>
                      <a:cubicBezTo>
                        <a:pt x="34102" y="0"/>
                        <a:pt x="31034" y="1729"/>
                        <a:pt x="29348" y="4511"/>
                      </a:cubicBezTo>
                      <a:lnTo>
                        <a:pt x="27006" y="8378"/>
                      </a:lnTo>
                      <a:cubicBezTo>
                        <a:pt x="26932" y="8501"/>
                        <a:pt x="26827" y="8603"/>
                        <a:pt x="26704" y="8674"/>
                      </a:cubicBezTo>
                      <a:lnTo>
                        <a:pt x="16289" y="14687"/>
                      </a:lnTo>
                      <a:cubicBezTo>
                        <a:pt x="16166" y="14758"/>
                        <a:pt x="16024" y="14797"/>
                        <a:pt x="15882" y="14801"/>
                      </a:cubicBezTo>
                      <a:lnTo>
                        <a:pt x="11362" y="14895"/>
                      </a:lnTo>
                      <a:cubicBezTo>
                        <a:pt x="8110" y="14964"/>
                        <a:pt x="5078" y="16756"/>
                        <a:pt x="3452" y="19574"/>
                      </a:cubicBezTo>
                      <a:lnTo>
                        <a:pt x="1247" y="23392"/>
                      </a:lnTo>
                      <a:cubicBezTo>
                        <a:pt x="-380" y="26211"/>
                        <a:pt x="-417" y="29732"/>
                        <a:pt x="1150" y="32583"/>
                      </a:cubicBezTo>
                      <a:lnTo>
                        <a:pt x="3329" y="36545"/>
                      </a:lnTo>
                      <a:cubicBezTo>
                        <a:pt x="3398" y="36670"/>
                        <a:pt x="3434" y="36812"/>
                        <a:pt x="3434" y="36955"/>
                      </a:cubicBezTo>
                      <a:lnTo>
                        <a:pt x="3434" y="48979"/>
                      </a:lnTo>
                      <a:cubicBezTo>
                        <a:pt x="3434" y="49121"/>
                        <a:pt x="3398" y="49263"/>
                        <a:pt x="3328" y="49390"/>
                      </a:cubicBezTo>
                      <a:lnTo>
                        <a:pt x="1150" y="53350"/>
                      </a:lnTo>
                      <a:cubicBezTo>
                        <a:pt x="-417" y="56201"/>
                        <a:pt x="-380" y="59722"/>
                        <a:pt x="1246" y="62540"/>
                      </a:cubicBezTo>
                      <a:lnTo>
                        <a:pt x="3452" y="66361"/>
                      </a:lnTo>
                      <a:cubicBezTo>
                        <a:pt x="5079" y="69177"/>
                        <a:pt x="8110" y="70969"/>
                        <a:pt x="11362" y="71038"/>
                      </a:cubicBezTo>
                      <a:lnTo>
                        <a:pt x="15883" y="71133"/>
                      </a:lnTo>
                      <a:cubicBezTo>
                        <a:pt x="16026" y="71136"/>
                        <a:pt x="16166" y="71175"/>
                        <a:pt x="16290" y="71247"/>
                      </a:cubicBezTo>
                      <a:lnTo>
                        <a:pt x="26705" y="77260"/>
                      </a:lnTo>
                      <a:cubicBezTo>
                        <a:pt x="26829" y="77331"/>
                        <a:pt x="26932" y="77433"/>
                        <a:pt x="27007" y="77556"/>
                      </a:cubicBezTo>
                      <a:lnTo>
                        <a:pt x="29348" y="81422"/>
                      </a:lnTo>
                      <a:cubicBezTo>
                        <a:pt x="31034" y="84204"/>
                        <a:pt x="34102" y="85933"/>
                        <a:pt x="37355" y="85933"/>
                      </a:cubicBezTo>
                      <a:lnTo>
                        <a:pt x="41765" y="85933"/>
                      </a:lnTo>
                      <a:cubicBezTo>
                        <a:pt x="45019" y="85933"/>
                        <a:pt x="48087" y="84204"/>
                        <a:pt x="49772" y="81422"/>
                      </a:cubicBezTo>
                      <a:lnTo>
                        <a:pt x="52114" y="77555"/>
                      </a:lnTo>
                      <a:cubicBezTo>
                        <a:pt x="52188" y="77433"/>
                        <a:pt x="52292" y="77331"/>
                        <a:pt x="52416" y="77259"/>
                      </a:cubicBezTo>
                      <a:lnTo>
                        <a:pt x="62831" y="71246"/>
                      </a:lnTo>
                      <a:cubicBezTo>
                        <a:pt x="62954" y="71175"/>
                        <a:pt x="63094" y="71136"/>
                        <a:pt x="63239" y="71133"/>
                      </a:cubicBezTo>
                      <a:lnTo>
                        <a:pt x="67758" y="71038"/>
                      </a:lnTo>
                      <a:cubicBezTo>
                        <a:pt x="71010" y="70969"/>
                        <a:pt x="74041" y="69177"/>
                        <a:pt x="75668" y="66359"/>
                      </a:cubicBezTo>
                      <a:lnTo>
                        <a:pt x="77873" y="62541"/>
                      </a:lnTo>
                      <a:cubicBezTo>
                        <a:pt x="79500" y="59722"/>
                        <a:pt x="79537" y="56201"/>
                        <a:pt x="77970" y="53350"/>
                      </a:cubicBezTo>
                      <a:lnTo>
                        <a:pt x="75792" y="49390"/>
                      </a:lnTo>
                      <a:cubicBezTo>
                        <a:pt x="75723" y="49264"/>
                        <a:pt x="75686" y="49121"/>
                        <a:pt x="75686" y="48979"/>
                      </a:cubicBezTo>
                      <a:lnTo>
                        <a:pt x="75686" y="36955"/>
                      </a:lnTo>
                      <a:cubicBezTo>
                        <a:pt x="75687" y="36811"/>
                        <a:pt x="75723" y="36669"/>
                        <a:pt x="75792" y="36543"/>
                      </a:cubicBezTo>
                      <a:close/>
                      <a:moveTo>
                        <a:pt x="68337" y="53488"/>
                      </a:moveTo>
                      <a:lnTo>
                        <a:pt x="70515" y="57449"/>
                      </a:lnTo>
                      <a:cubicBezTo>
                        <a:pt x="70658" y="57708"/>
                        <a:pt x="70654" y="58029"/>
                        <a:pt x="70506" y="58287"/>
                      </a:cubicBezTo>
                      <a:lnTo>
                        <a:pt x="68301" y="62106"/>
                      </a:lnTo>
                      <a:cubicBezTo>
                        <a:pt x="68152" y="62363"/>
                        <a:pt x="67876" y="62526"/>
                        <a:pt x="67580" y="62533"/>
                      </a:cubicBezTo>
                      <a:lnTo>
                        <a:pt x="63062" y="62627"/>
                      </a:lnTo>
                      <a:cubicBezTo>
                        <a:pt x="61489" y="62660"/>
                        <a:pt x="59938" y="63093"/>
                        <a:pt x="58576" y="63879"/>
                      </a:cubicBezTo>
                      <a:lnTo>
                        <a:pt x="48164" y="69891"/>
                      </a:lnTo>
                      <a:cubicBezTo>
                        <a:pt x="46803" y="70677"/>
                        <a:pt x="45651" y="71804"/>
                        <a:pt x="44837" y="73148"/>
                      </a:cubicBezTo>
                      <a:lnTo>
                        <a:pt x="42495" y="77015"/>
                      </a:lnTo>
                      <a:cubicBezTo>
                        <a:pt x="42341" y="77268"/>
                        <a:pt x="42062" y="77426"/>
                        <a:pt x="41766" y="77426"/>
                      </a:cubicBezTo>
                      <a:lnTo>
                        <a:pt x="37356" y="77426"/>
                      </a:lnTo>
                      <a:cubicBezTo>
                        <a:pt x="37060" y="77426"/>
                        <a:pt x="36779" y="77268"/>
                        <a:pt x="36626" y="77014"/>
                      </a:cubicBezTo>
                      <a:lnTo>
                        <a:pt x="34285" y="73150"/>
                      </a:lnTo>
                      <a:cubicBezTo>
                        <a:pt x="33469" y="71804"/>
                        <a:pt x="32319" y="70677"/>
                        <a:pt x="30958" y="69892"/>
                      </a:cubicBezTo>
                      <a:lnTo>
                        <a:pt x="20546" y="63880"/>
                      </a:lnTo>
                      <a:cubicBezTo>
                        <a:pt x="19184" y="63093"/>
                        <a:pt x="17632" y="62660"/>
                        <a:pt x="16061" y="62627"/>
                      </a:cubicBezTo>
                      <a:lnTo>
                        <a:pt x="11542" y="62533"/>
                      </a:lnTo>
                      <a:cubicBezTo>
                        <a:pt x="11246" y="62526"/>
                        <a:pt x="10969" y="62363"/>
                        <a:pt x="10821" y="62107"/>
                      </a:cubicBezTo>
                      <a:lnTo>
                        <a:pt x="8616" y="58286"/>
                      </a:lnTo>
                      <a:cubicBezTo>
                        <a:pt x="8467" y="58029"/>
                        <a:pt x="8464" y="57708"/>
                        <a:pt x="8606" y="57449"/>
                      </a:cubicBezTo>
                      <a:lnTo>
                        <a:pt x="10783" y="53490"/>
                      </a:lnTo>
                      <a:cubicBezTo>
                        <a:pt x="11541" y="52112"/>
                        <a:pt x="11942" y="50552"/>
                        <a:pt x="11942" y="48979"/>
                      </a:cubicBezTo>
                      <a:lnTo>
                        <a:pt x="11942" y="36955"/>
                      </a:lnTo>
                      <a:cubicBezTo>
                        <a:pt x="11942" y="35381"/>
                        <a:pt x="11541" y="33821"/>
                        <a:pt x="10784" y="32445"/>
                      </a:cubicBezTo>
                      <a:lnTo>
                        <a:pt x="8606" y="28484"/>
                      </a:lnTo>
                      <a:cubicBezTo>
                        <a:pt x="8464" y="28225"/>
                        <a:pt x="8467" y="27904"/>
                        <a:pt x="8616" y="27647"/>
                      </a:cubicBezTo>
                      <a:lnTo>
                        <a:pt x="10821" y="23827"/>
                      </a:lnTo>
                      <a:cubicBezTo>
                        <a:pt x="10969" y="23570"/>
                        <a:pt x="11246" y="23407"/>
                        <a:pt x="11542" y="23400"/>
                      </a:cubicBezTo>
                      <a:lnTo>
                        <a:pt x="16062" y="23306"/>
                      </a:lnTo>
                      <a:cubicBezTo>
                        <a:pt x="17635" y="23273"/>
                        <a:pt x="19185" y="22840"/>
                        <a:pt x="20545" y="22054"/>
                      </a:cubicBezTo>
                      <a:lnTo>
                        <a:pt x="30960" y="16041"/>
                      </a:lnTo>
                      <a:cubicBezTo>
                        <a:pt x="32321" y="15255"/>
                        <a:pt x="33471" y="14128"/>
                        <a:pt x="34285" y="12785"/>
                      </a:cubicBezTo>
                      <a:lnTo>
                        <a:pt x="36626" y="8919"/>
                      </a:lnTo>
                      <a:cubicBezTo>
                        <a:pt x="36780" y="8665"/>
                        <a:pt x="37060" y="8507"/>
                        <a:pt x="37356" y="8507"/>
                      </a:cubicBezTo>
                      <a:lnTo>
                        <a:pt x="41767" y="8507"/>
                      </a:lnTo>
                      <a:cubicBezTo>
                        <a:pt x="42063" y="8507"/>
                        <a:pt x="42342" y="8664"/>
                        <a:pt x="42496" y="8919"/>
                      </a:cubicBezTo>
                      <a:lnTo>
                        <a:pt x="44837" y="12783"/>
                      </a:lnTo>
                      <a:cubicBezTo>
                        <a:pt x="45652" y="14128"/>
                        <a:pt x="46801" y="15255"/>
                        <a:pt x="48164" y="16042"/>
                      </a:cubicBezTo>
                      <a:lnTo>
                        <a:pt x="58576" y="22053"/>
                      </a:lnTo>
                      <a:cubicBezTo>
                        <a:pt x="59937" y="22840"/>
                        <a:pt x="61488" y="23273"/>
                        <a:pt x="63062" y="23306"/>
                      </a:cubicBezTo>
                      <a:lnTo>
                        <a:pt x="67580" y="23400"/>
                      </a:lnTo>
                      <a:cubicBezTo>
                        <a:pt x="67876" y="23407"/>
                        <a:pt x="68153" y="23570"/>
                        <a:pt x="68301" y="23827"/>
                      </a:cubicBezTo>
                      <a:lnTo>
                        <a:pt x="70506" y="27647"/>
                      </a:lnTo>
                      <a:cubicBezTo>
                        <a:pt x="70655" y="27904"/>
                        <a:pt x="70658" y="28225"/>
                        <a:pt x="70515" y="28484"/>
                      </a:cubicBezTo>
                      <a:lnTo>
                        <a:pt x="68338" y="32445"/>
                      </a:lnTo>
                      <a:lnTo>
                        <a:pt x="68338" y="32446"/>
                      </a:lnTo>
                      <a:cubicBezTo>
                        <a:pt x="67580" y="33824"/>
                        <a:pt x="67180" y="35383"/>
                        <a:pt x="67180" y="36955"/>
                      </a:cubicBezTo>
                      <a:lnTo>
                        <a:pt x="67180" y="48979"/>
                      </a:lnTo>
                      <a:cubicBezTo>
                        <a:pt x="67179" y="50550"/>
                        <a:pt x="67580" y="52109"/>
                        <a:pt x="68337" y="534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64" name="Google Shape;864;p26"/>
                <p:cNvSpPr/>
                <p:nvPr/>
              </p:nvSpPr>
              <p:spPr>
                <a:xfrm>
                  <a:off x="6534203" y="4592238"/>
                  <a:ext cx="72386" cy="53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86" h="53617" extrusionOk="0">
                      <a:moveTo>
                        <a:pt x="4253" y="8508"/>
                      </a:moveTo>
                      <a:lnTo>
                        <a:pt x="52145" y="8508"/>
                      </a:lnTo>
                      <a:lnTo>
                        <a:pt x="52145" y="39868"/>
                      </a:lnTo>
                      <a:lnTo>
                        <a:pt x="47498" y="35720"/>
                      </a:lnTo>
                      <a:cubicBezTo>
                        <a:pt x="45746" y="34156"/>
                        <a:pt x="43057" y="34310"/>
                        <a:pt x="41492" y="36062"/>
                      </a:cubicBezTo>
                      <a:cubicBezTo>
                        <a:pt x="39928" y="37815"/>
                        <a:pt x="40081" y="40504"/>
                        <a:pt x="41834" y="42068"/>
                      </a:cubicBezTo>
                      <a:lnTo>
                        <a:pt x="53567" y="52538"/>
                      </a:lnTo>
                      <a:cubicBezTo>
                        <a:pt x="54374" y="53258"/>
                        <a:pt x="55386" y="53618"/>
                        <a:pt x="56399" y="53618"/>
                      </a:cubicBezTo>
                      <a:cubicBezTo>
                        <a:pt x="57412" y="53618"/>
                        <a:pt x="58425" y="53258"/>
                        <a:pt x="59231" y="52538"/>
                      </a:cubicBezTo>
                      <a:lnTo>
                        <a:pt x="70965" y="42068"/>
                      </a:lnTo>
                      <a:cubicBezTo>
                        <a:pt x="72718" y="40504"/>
                        <a:pt x="72871" y="37815"/>
                        <a:pt x="71307" y="36062"/>
                      </a:cubicBezTo>
                      <a:cubicBezTo>
                        <a:pt x="69744" y="34309"/>
                        <a:pt x="67054" y="34157"/>
                        <a:pt x="65301" y="35720"/>
                      </a:cubicBezTo>
                      <a:lnTo>
                        <a:pt x="60654" y="39868"/>
                      </a:lnTo>
                      <a:lnTo>
                        <a:pt x="60654" y="4254"/>
                      </a:lnTo>
                      <a:cubicBezTo>
                        <a:pt x="60654" y="1904"/>
                        <a:pt x="58750" y="0"/>
                        <a:pt x="56400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3" y="8508"/>
                        <a:pt x="4253" y="85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65" name="Google Shape;865;p26"/>
                <p:cNvSpPr/>
                <p:nvPr/>
              </p:nvSpPr>
              <p:spPr>
                <a:xfrm>
                  <a:off x="6407569" y="4728863"/>
                  <a:ext cx="72386" cy="53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86" h="53618" extrusionOk="0">
                      <a:moveTo>
                        <a:pt x="68134" y="45111"/>
                      </a:moveTo>
                      <a:lnTo>
                        <a:pt x="20241" y="45111"/>
                      </a:lnTo>
                      <a:lnTo>
                        <a:pt x="20241" y="13751"/>
                      </a:lnTo>
                      <a:lnTo>
                        <a:pt x="24888" y="17898"/>
                      </a:lnTo>
                      <a:cubicBezTo>
                        <a:pt x="25699" y="18621"/>
                        <a:pt x="26711" y="18978"/>
                        <a:pt x="27719" y="18978"/>
                      </a:cubicBezTo>
                      <a:cubicBezTo>
                        <a:pt x="28889" y="18978"/>
                        <a:pt x="30054" y="18498"/>
                        <a:pt x="30894" y="17556"/>
                      </a:cubicBezTo>
                      <a:cubicBezTo>
                        <a:pt x="32458" y="15803"/>
                        <a:pt x="32305" y="13114"/>
                        <a:pt x="30552" y="11550"/>
                      </a:cubicBezTo>
                      <a:lnTo>
                        <a:pt x="18819" y="1080"/>
                      </a:lnTo>
                      <a:cubicBezTo>
                        <a:pt x="17205" y="-360"/>
                        <a:pt x="14767" y="-360"/>
                        <a:pt x="13155" y="1080"/>
                      </a:cubicBezTo>
                      <a:lnTo>
                        <a:pt x="1422" y="11550"/>
                      </a:lnTo>
                      <a:cubicBezTo>
                        <a:pt x="-331" y="13114"/>
                        <a:pt x="-484" y="15803"/>
                        <a:pt x="1080" y="17556"/>
                      </a:cubicBezTo>
                      <a:cubicBezTo>
                        <a:pt x="2644" y="19309"/>
                        <a:pt x="5333" y="19463"/>
                        <a:pt x="7085" y="17898"/>
                      </a:cubicBezTo>
                      <a:lnTo>
                        <a:pt x="11732" y="13751"/>
                      </a:lnTo>
                      <a:lnTo>
                        <a:pt x="11732" y="49364"/>
                      </a:lnTo>
                      <a:cubicBezTo>
                        <a:pt x="11732" y="51714"/>
                        <a:pt x="13636" y="53618"/>
                        <a:pt x="15986" y="53618"/>
                      </a:cubicBezTo>
                      <a:lnTo>
                        <a:pt x="68133" y="53618"/>
                      </a:lnTo>
                      <a:cubicBezTo>
                        <a:pt x="70483" y="53618"/>
                        <a:pt x="72387" y="51714"/>
                        <a:pt x="72387" y="49364"/>
                      </a:cubicBezTo>
                      <a:cubicBezTo>
                        <a:pt x="72387" y="47015"/>
                        <a:pt x="70483" y="45111"/>
                        <a:pt x="68134" y="451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66" name="Google Shape;866;p26"/>
                <p:cNvSpPr/>
                <p:nvPr/>
              </p:nvSpPr>
              <p:spPr>
                <a:xfrm>
                  <a:off x="6517796" y="4672905"/>
                  <a:ext cx="134478" cy="15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78" h="159650" extrusionOk="0">
                      <a:moveTo>
                        <a:pt x="130224" y="90934"/>
                      </a:moveTo>
                      <a:cubicBezTo>
                        <a:pt x="132574" y="90934"/>
                        <a:pt x="134478" y="89030"/>
                        <a:pt x="134478" y="86681"/>
                      </a:cubicBezTo>
                      <a:lnTo>
                        <a:pt x="134478" y="4254"/>
                      </a:lnTo>
                      <a:cubicBezTo>
                        <a:pt x="134478" y="1904"/>
                        <a:pt x="132574" y="0"/>
                        <a:pt x="130224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lnTo>
                        <a:pt x="0" y="155397"/>
                      </a:lnTo>
                      <a:cubicBezTo>
                        <a:pt x="0" y="157746"/>
                        <a:pt x="1904" y="159650"/>
                        <a:pt x="4254" y="159650"/>
                      </a:cubicBezTo>
                      <a:lnTo>
                        <a:pt x="130224" y="159650"/>
                      </a:lnTo>
                      <a:cubicBezTo>
                        <a:pt x="132574" y="159650"/>
                        <a:pt x="134478" y="157746"/>
                        <a:pt x="134478" y="155397"/>
                      </a:cubicBezTo>
                      <a:lnTo>
                        <a:pt x="134478" y="103688"/>
                      </a:lnTo>
                      <a:cubicBezTo>
                        <a:pt x="134478" y="101338"/>
                        <a:pt x="132574" y="99434"/>
                        <a:pt x="130224" y="99434"/>
                      </a:cubicBezTo>
                      <a:cubicBezTo>
                        <a:pt x="127875" y="99434"/>
                        <a:pt x="125971" y="101338"/>
                        <a:pt x="125971" y="103688"/>
                      </a:cubicBezTo>
                      <a:lnTo>
                        <a:pt x="125971" y="151143"/>
                      </a:lnTo>
                      <a:lnTo>
                        <a:pt x="8508" y="151143"/>
                      </a:lnTo>
                      <a:lnTo>
                        <a:pt x="8508" y="8508"/>
                      </a:lnTo>
                      <a:lnTo>
                        <a:pt x="125971" y="8508"/>
                      </a:lnTo>
                      <a:lnTo>
                        <a:pt x="125971" y="86681"/>
                      </a:lnTo>
                      <a:cubicBezTo>
                        <a:pt x="125971" y="89030"/>
                        <a:pt x="127875" y="90934"/>
                        <a:pt x="130224" y="909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67" name="Google Shape;867;p26"/>
                <p:cNvSpPr/>
                <p:nvPr/>
              </p:nvSpPr>
              <p:spPr>
                <a:xfrm>
                  <a:off x="6398059" y="4542165"/>
                  <a:ext cx="98303" cy="15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3" h="159650" extrusionOk="0">
                      <a:moveTo>
                        <a:pt x="4254" y="8508"/>
                      </a:moveTo>
                      <a:lnTo>
                        <a:pt x="89795" y="8508"/>
                      </a:lnTo>
                      <a:lnTo>
                        <a:pt x="89795" y="151143"/>
                      </a:lnTo>
                      <a:lnTo>
                        <a:pt x="75827" y="151143"/>
                      </a:lnTo>
                      <a:cubicBezTo>
                        <a:pt x="73477" y="151143"/>
                        <a:pt x="71573" y="153047"/>
                        <a:pt x="71573" y="155397"/>
                      </a:cubicBezTo>
                      <a:cubicBezTo>
                        <a:pt x="71573" y="157746"/>
                        <a:pt x="73477" y="159650"/>
                        <a:pt x="75827" y="159650"/>
                      </a:cubicBezTo>
                      <a:lnTo>
                        <a:pt x="94049" y="159650"/>
                      </a:lnTo>
                      <a:cubicBezTo>
                        <a:pt x="96399" y="159650"/>
                        <a:pt x="98303" y="157746"/>
                        <a:pt x="98303" y="155397"/>
                      </a:cubicBezTo>
                      <a:lnTo>
                        <a:pt x="98303" y="4254"/>
                      </a:lnTo>
                      <a:cubicBezTo>
                        <a:pt x="98303" y="1904"/>
                        <a:pt x="96399" y="0"/>
                        <a:pt x="94049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5" y="8508"/>
                        <a:pt x="4254" y="85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68" name="Google Shape;868;p26"/>
                <p:cNvSpPr/>
                <p:nvPr/>
              </p:nvSpPr>
              <p:spPr>
                <a:xfrm>
                  <a:off x="6361884" y="4542165"/>
                  <a:ext cx="99248" cy="15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48" h="159650" extrusionOk="0">
                      <a:moveTo>
                        <a:pt x="99249" y="155397"/>
                      </a:moveTo>
                      <a:cubicBezTo>
                        <a:pt x="99249" y="153047"/>
                        <a:pt x="97345" y="151143"/>
                        <a:pt x="94995" y="151143"/>
                      </a:cubicBezTo>
                      <a:lnTo>
                        <a:pt x="8508" y="151143"/>
                      </a:lnTo>
                      <a:lnTo>
                        <a:pt x="8508" y="8508"/>
                      </a:lnTo>
                      <a:lnTo>
                        <a:pt x="23422" y="8508"/>
                      </a:lnTo>
                      <a:cubicBezTo>
                        <a:pt x="25772" y="8508"/>
                        <a:pt x="27676" y="6604"/>
                        <a:pt x="27676" y="4254"/>
                      </a:cubicBezTo>
                      <a:cubicBezTo>
                        <a:pt x="27676" y="1904"/>
                        <a:pt x="25771" y="0"/>
                        <a:pt x="23422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lnTo>
                        <a:pt x="0" y="155397"/>
                      </a:lnTo>
                      <a:cubicBezTo>
                        <a:pt x="0" y="157746"/>
                        <a:pt x="1904" y="159650"/>
                        <a:pt x="4254" y="159650"/>
                      </a:cubicBezTo>
                      <a:lnTo>
                        <a:pt x="94995" y="159650"/>
                      </a:lnTo>
                      <a:cubicBezTo>
                        <a:pt x="97345" y="159650"/>
                        <a:pt x="99249" y="157746"/>
                        <a:pt x="99249" y="1553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69" name="Google Shape;869;p26"/>
                <p:cNvSpPr/>
                <p:nvPr/>
              </p:nvSpPr>
              <p:spPr>
                <a:xfrm>
                  <a:off x="6446283" y="4724041"/>
                  <a:ext cx="58839" cy="1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39" h="19090" extrusionOk="0">
                      <a:moveTo>
                        <a:pt x="54585" y="0"/>
                      </a:moveTo>
                      <a:lnTo>
                        <a:pt x="14839" y="0"/>
                      </a:lnTo>
                      <a:cubicBezTo>
                        <a:pt x="13711" y="0"/>
                        <a:pt x="12629" y="448"/>
                        <a:pt x="11831" y="1245"/>
                      </a:cubicBezTo>
                      <a:lnTo>
                        <a:pt x="1246" y="11829"/>
                      </a:lnTo>
                      <a:cubicBezTo>
                        <a:pt x="-415" y="13491"/>
                        <a:pt x="-415" y="16184"/>
                        <a:pt x="1246" y="17845"/>
                      </a:cubicBezTo>
                      <a:cubicBezTo>
                        <a:pt x="2077" y="18676"/>
                        <a:pt x="3165" y="19091"/>
                        <a:pt x="4254" y="19091"/>
                      </a:cubicBezTo>
                      <a:cubicBezTo>
                        <a:pt x="5343" y="19091"/>
                        <a:pt x="6431" y="18676"/>
                        <a:pt x="7262" y="17845"/>
                      </a:cubicBezTo>
                      <a:lnTo>
                        <a:pt x="16601" y="8507"/>
                      </a:lnTo>
                      <a:lnTo>
                        <a:pt x="54585" y="8507"/>
                      </a:lnTo>
                      <a:cubicBezTo>
                        <a:pt x="56935" y="8507"/>
                        <a:pt x="58839" y="6603"/>
                        <a:pt x="58839" y="4253"/>
                      </a:cubicBezTo>
                      <a:cubicBezTo>
                        <a:pt x="58839" y="1903"/>
                        <a:pt x="56934" y="0"/>
                        <a:pt x="545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70" name="Google Shape;870;p26"/>
                <p:cNvSpPr/>
                <p:nvPr/>
              </p:nvSpPr>
              <p:spPr>
                <a:xfrm>
                  <a:off x="6491515" y="4736582"/>
                  <a:ext cx="13606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6" h="8507" extrusionOk="0">
                      <a:moveTo>
                        <a:pt x="9353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9353" y="8508"/>
                      </a:lnTo>
                      <a:cubicBezTo>
                        <a:pt x="11703" y="8508"/>
                        <a:pt x="13607" y="6604"/>
                        <a:pt x="13607" y="4254"/>
                      </a:cubicBezTo>
                      <a:cubicBezTo>
                        <a:pt x="13607" y="1904"/>
                        <a:pt x="11702" y="0"/>
                        <a:pt x="93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71" name="Google Shape;871;p26"/>
                <p:cNvSpPr/>
                <p:nvPr/>
              </p:nvSpPr>
              <p:spPr>
                <a:xfrm>
                  <a:off x="6463769" y="4736582"/>
                  <a:ext cx="24025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5" h="8507" extrusionOk="0">
                      <a:moveTo>
                        <a:pt x="19772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19772" y="8508"/>
                      </a:lnTo>
                      <a:cubicBezTo>
                        <a:pt x="22122" y="8508"/>
                        <a:pt x="24026" y="6604"/>
                        <a:pt x="24026" y="4254"/>
                      </a:cubicBezTo>
                      <a:cubicBezTo>
                        <a:pt x="24026" y="1904"/>
                        <a:pt x="22122" y="0"/>
                        <a:pt x="197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72" name="Google Shape;872;p26"/>
                <p:cNvSpPr/>
                <p:nvPr/>
              </p:nvSpPr>
              <p:spPr>
                <a:xfrm>
                  <a:off x="6491515" y="4750340"/>
                  <a:ext cx="13606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6" h="8507" extrusionOk="0">
                      <a:moveTo>
                        <a:pt x="9353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9353" y="8508"/>
                      </a:lnTo>
                      <a:cubicBezTo>
                        <a:pt x="11703" y="8508"/>
                        <a:pt x="13607" y="6604"/>
                        <a:pt x="13607" y="4254"/>
                      </a:cubicBezTo>
                      <a:cubicBezTo>
                        <a:pt x="13607" y="1904"/>
                        <a:pt x="11702" y="0"/>
                        <a:pt x="93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73" name="Google Shape;873;p26"/>
                <p:cNvSpPr/>
                <p:nvPr/>
              </p:nvSpPr>
              <p:spPr>
                <a:xfrm>
                  <a:off x="6463769" y="4750340"/>
                  <a:ext cx="24025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5" h="8507" extrusionOk="0">
                      <a:moveTo>
                        <a:pt x="19772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19772" y="8508"/>
                      </a:lnTo>
                      <a:cubicBezTo>
                        <a:pt x="22122" y="8508"/>
                        <a:pt x="24026" y="6604"/>
                        <a:pt x="24026" y="4254"/>
                      </a:cubicBezTo>
                      <a:cubicBezTo>
                        <a:pt x="24026" y="1904"/>
                        <a:pt x="22122" y="0"/>
                        <a:pt x="197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74" name="Google Shape;874;p26"/>
                <p:cNvSpPr/>
                <p:nvPr/>
              </p:nvSpPr>
              <p:spPr>
                <a:xfrm>
                  <a:off x="6509037" y="4615873"/>
                  <a:ext cx="58838" cy="1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38" h="19090" extrusionOk="0">
                      <a:moveTo>
                        <a:pt x="4254" y="19091"/>
                      </a:moveTo>
                      <a:lnTo>
                        <a:pt x="44000" y="19091"/>
                      </a:lnTo>
                      <a:cubicBezTo>
                        <a:pt x="45128" y="19091"/>
                        <a:pt x="46210" y="18643"/>
                        <a:pt x="47008" y="17845"/>
                      </a:cubicBezTo>
                      <a:lnTo>
                        <a:pt x="57592" y="7261"/>
                      </a:lnTo>
                      <a:cubicBezTo>
                        <a:pt x="59253" y="5600"/>
                        <a:pt x="59253" y="2907"/>
                        <a:pt x="57592" y="1246"/>
                      </a:cubicBezTo>
                      <a:cubicBezTo>
                        <a:pt x="55930" y="-415"/>
                        <a:pt x="53237" y="-415"/>
                        <a:pt x="51576" y="1246"/>
                      </a:cubicBezTo>
                      <a:lnTo>
                        <a:pt x="42238" y="10584"/>
                      </a:lnTo>
                      <a:lnTo>
                        <a:pt x="4254" y="10584"/>
                      </a:lnTo>
                      <a:cubicBezTo>
                        <a:pt x="1904" y="10584"/>
                        <a:pt x="0" y="12488"/>
                        <a:pt x="0" y="14838"/>
                      </a:cubicBezTo>
                      <a:cubicBezTo>
                        <a:pt x="0" y="17188"/>
                        <a:pt x="1905" y="19091"/>
                        <a:pt x="4254" y="1909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75" name="Google Shape;875;p26"/>
                <p:cNvSpPr/>
                <p:nvPr/>
              </p:nvSpPr>
              <p:spPr>
                <a:xfrm>
                  <a:off x="6509037" y="4654253"/>
                  <a:ext cx="13606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6" h="8507" extrusionOk="0">
                      <a:moveTo>
                        <a:pt x="13607" y="4254"/>
                      </a:moveTo>
                      <a:cubicBezTo>
                        <a:pt x="13607" y="1904"/>
                        <a:pt x="11703" y="0"/>
                        <a:pt x="9353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9353" y="8508"/>
                      </a:lnTo>
                      <a:cubicBezTo>
                        <a:pt x="11703" y="8508"/>
                        <a:pt x="13607" y="6604"/>
                        <a:pt x="13607" y="425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76" name="Google Shape;876;p26"/>
                <p:cNvSpPr/>
                <p:nvPr/>
              </p:nvSpPr>
              <p:spPr>
                <a:xfrm>
                  <a:off x="6526363" y="4654253"/>
                  <a:ext cx="24026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6" h="8507" extrusionOk="0">
                      <a:moveTo>
                        <a:pt x="19773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19773" y="8508"/>
                      </a:lnTo>
                      <a:cubicBezTo>
                        <a:pt x="22122" y="8508"/>
                        <a:pt x="24026" y="6604"/>
                        <a:pt x="24026" y="4254"/>
                      </a:cubicBezTo>
                      <a:cubicBezTo>
                        <a:pt x="24026" y="1904"/>
                        <a:pt x="22122" y="0"/>
                        <a:pt x="197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77" name="Google Shape;877;p26"/>
                <p:cNvSpPr/>
                <p:nvPr/>
              </p:nvSpPr>
              <p:spPr>
                <a:xfrm>
                  <a:off x="6509037" y="4640495"/>
                  <a:ext cx="13606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6" h="8507" extrusionOk="0">
                      <a:moveTo>
                        <a:pt x="4254" y="8508"/>
                      </a:moveTo>
                      <a:lnTo>
                        <a:pt x="9353" y="8508"/>
                      </a:lnTo>
                      <a:cubicBezTo>
                        <a:pt x="11703" y="8508"/>
                        <a:pt x="13607" y="6604"/>
                        <a:pt x="13607" y="4254"/>
                      </a:cubicBezTo>
                      <a:cubicBezTo>
                        <a:pt x="13607" y="1904"/>
                        <a:pt x="11703" y="0"/>
                        <a:pt x="9353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5" y="8508"/>
                        <a:pt x="4254" y="85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78" name="Google Shape;878;p26"/>
                <p:cNvSpPr/>
                <p:nvPr/>
              </p:nvSpPr>
              <p:spPr>
                <a:xfrm>
                  <a:off x="6526363" y="4640495"/>
                  <a:ext cx="24026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6" h="8507" extrusionOk="0">
                      <a:moveTo>
                        <a:pt x="19773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19773" y="8508"/>
                      </a:lnTo>
                      <a:cubicBezTo>
                        <a:pt x="22122" y="8508"/>
                        <a:pt x="24026" y="6604"/>
                        <a:pt x="24026" y="4254"/>
                      </a:cubicBezTo>
                      <a:cubicBezTo>
                        <a:pt x="24026" y="1904"/>
                        <a:pt x="22122" y="0"/>
                        <a:pt x="197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879" name="Google Shape;879;p26"/>
              <p:cNvGrpSpPr/>
              <p:nvPr/>
            </p:nvGrpSpPr>
            <p:grpSpPr>
              <a:xfrm>
                <a:off x="6229152" y="3794316"/>
                <a:ext cx="271024" cy="221849"/>
                <a:chOff x="3895413" y="4564866"/>
                <a:chExt cx="290391" cy="244987"/>
              </a:xfrm>
            </p:grpSpPr>
            <p:sp>
              <p:nvSpPr>
                <p:cNvPr id="880" name="Google Shape;880;p26"/>
                <p:cNvSpPr/>
                <p:nvPr/>
              </p:nvSpPr>
              <p:spPr>
                <a:xfrm>
                  <a:off x="3895413" y="4564866"/>
                  <a:ext cx="290391" cy="244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91" h="244987" extrusionOk="0">
                      <a:moveTo>
                        <a:pt x="286137" y="16322"/>
                      </a:moveTo>
                      <a:lnTo>
                        <a:pt x="282304" y="16322"/>
                      </a:lnTo>
                      <a:lnTo>
                        <a:pt x="273734" y="4165"/>
                      </a:lnTo>
                      <a:cubicBezTo>
                        <a:pt x="271896" y="1557"/>
                        <a:pt x="268892" y="0"/>
                        <a:pt x="265702" y="0"/>
                      </a:cubicBezTo>
                      <a:lnTo>
                        <a:pt x="224171" y="0"/>
                      </a:lnTo>
                      <a:cubicBezTo>
                        <a:pt x="221821" y="0"/>
                        <a:pt x="219917" y="1904"/>
                        <a:pt x="219917" y="4254"/>
                      </a:cubicBezTo>
                      <a:cubicBezTo>
                        <a:pt x="219917" y="6604"/>
                        <a:pt x="221821" y="8508"/>
                        <a:pt x="224171" y="8508"/>
                      </a:cubicBezTo>
                      <a:lnTo>
                        <a:pt x="265702" y="8508"/>
                      </a:lnTo>
                      <a:cubicBezTo>
                        <a:pt x="266130" y="8508"/>
                        <a:pt x="266534" y="8717"/>
                        <a:pt x="266780" y="9067"/>
                      </a:cubicBezTo>
                      <a:lnTo>
                        <a:pt x="271894" y="16321"/>
                      </a:lnTo>
                      <a:lnTo>
                        <a:pt x="18497" y="16321"/>
                      </a:lnTo>
                      <a:lnTo>
                        <a:pt x="23610" y="9068"/>
                      </a:lnTo>
                      <a:cubicBezTo>
                        <a:pt x="23858" y="8717"/>
                        <a:pt x="24261" y="8508"/>
                        <a:pt x="24690" y="8508"/>
                      </a:cubicBezTo>
                      <a:lnTo>
                        <a:pt x="207163" y="8508"/>
                      </a:lnTo>
                      <a:cubicBezTo>
                        <a:pt x="209513" y="8508"/>
                        <a:pt x="211417" y="6604"/>
                        <a:pt x="211417" y="4254"/>
                      </a:cubicBezTo>
                      <a:cubicBezTo>
                        <a:pt x="211417" y="1904"/>
                        <a:pt x="209513" y="0"/>
                        <a:pt x="207163" y="0"/>
                      </a:cubicBezTo>
                      <a:lnTo>
                        <a:pt x="24690" y="0"/>
                      </a:lnTo>
                      <a:cubicBezTo>
                        <a:pt x="21500" y="0"/>
                        <a:pt x="18497" y="1557"/>
                        <a:pt x="16657" y="4165"/>
                      </a:cubicBezTo>
                      <a:lnTo>
                        <a:pt x="8088" y="16322"/>
                      </a:lnTo>
                      <a:lnTo>
                        <a:pt x="4254" y="16322"/>
                      </a:lnTo>
                      <a:cubicBezTo>
                        <a:pt x="1904" y="16322"/>
                        <a:pt x="0" y="18226"/>
                        <a:pt x="0" y="20576"/>
                      </a:cubicBezTo>
                      <a:lnTo>
                        <a:pt x="0" y="240734"/>
                      </a:lnTo>
                      <a:cubicBezTo>
                        <a:pt x="0" y="243083"/>
                        <a:pt x="1904" y="244987"/>
                        <a:pt x="4254" y="244987"/>
                      </a:cubicBezTo>
                      <a:lnTo>
                        <a:pt x="34707" y="244987"/>
                      </a:lnTo>
                      <a:cubicBezTo>
                        <a:pt x="37057" y="244987"/>
                        <a:pt x="38961" y="243083"/>
                        <a:pt x="38961" y="240734"/>
                      </a:cubicBezTo>
                      <a:cubicBezTo>
                        <a:pt x="38961" y="238384"/>
                        <a:pt x="37057" y="236480"/>
                        <a:pt x="34707" y="236480"/>
                      </a:cubicBezTo>
                      <a:lnTo>
                        <a:pt x="8508" y="236480"/>
                      </a:lnTo>
                      <a:lnTo>
                        <a:pt x="8508" y="24830"/>
                      </a:lnTo>
                      <a:lnTo>
                        <a:pt x="281883" y="24830"/>
                      </a:lnTo>
                      <a:lnTo>
                        <a:pt x="281883" y="236480"/>
                      </a:lnTo>
                      <a:lnTo>
                        <a:pt x="51715" y="236480"/>
                      </a:lnTo>
                      <a:cubicBezTo>
                        <a:pt x="49365" y="236480"/>
                        <a:pt x="47461" y="238384"/>
                        <a:pt x="47461" y="240734"/>
                      </a:cubicBezTo>
                      <a:cubicBezTo>
                        <a:pt x="47461" y="243083"/>
                        <a:pt x="49365" y="244987"/>
                        <a:pt x="51715" y="244987"/>
                      </a:cubicBezTo>
                      <a:lnTo>
                        <a:pt x="286137" y="244987"/>
                      </a:lnTo>
                      <a:cubicBezTo>
                        <a:pt x="288487" y="244987"/>
                        <a:pt x="290391" y="243083"/>
                        <a:pt x="290391" y="240734"/>
                      </a:cubicBezTo>
                      <a:lnTo>
                        <a:pt x="290391" y="20576"/>
                      </a:lnTo>
                      <a:cubicBezTo>
                        <a:pt x="290391" y="18227"/>
                        <a:pt x="288487" y="16322"/>
                        <a:pt x="286137" y="1632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81" name="Google Shape;881;p26"/>
                <p:cNvSpPr/>
                <p:nvPr/>
              </p:nvSpPr>
              <p:spPr>
                <a:xfrm>
                  <a:off x="4022146" y="4602829"/>
                  <a:ext cx="68819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19" h="8507" extrusionOk="0">
                      <a:moveTo>
                        <a:pt x="64565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64565" y="8508"/>
                      </a:lnTo>
                      <a:cubicBezTo>
                        <a:pt x="66915" y="8508"/>
                        <a:pt x="68819" y="6604"/>
                        <a:pt x="68819" y="4254"/>
                      </a:cubicBezTo>
                      <a:cubicBezTo>
                        <a:pt x="68819" y="1904"/>
                        <a:pt x="66915" y="0"/>
                        <a:pt x="645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82" name="Google Shape;882;p26"/>
                <p:cNvSpPr/>
                <p:nvPr/>
              </p:nvSpPr>
              <p:spPr>
                <a:xfrm>
                  <a:off x="3990251" y="4602829"/>
                  <a:ext cx="24815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15" h="8507" extrusionOk="0">
                      <a:moveTo>
                        <a:pt x="20562" y="8508"/>
                      </a:moveTo>
                      <a:cubicBezTo>
                        <a:pt x="22911" y="8508"/>
                        <a:pt x="24815" y="6604"/>
                        <a:pt x="24815" y="4254"/>
                      </a:cubicBezTo>
                      <a:cubicBezTo>
                        <a:pt x="24815" y="1904"/>
                        <a:pt x="22911" y="0"/>
                        <a:pt x="20562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83" name="Google Shape;883;p26"/>
                <p:cNvSpPr/>
                <p:nvPr/>
              </p:nvSpPr>
              <p:spPr>
                <a:xfrm>
                  <a:off x="4115451" y="4596166"/>
                  <a:ext cx="50497" cy="25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97" h="25646" extrusionOk="0">
                      <a:moveTo>
                        <a:pt x="44175" y="25646"/>
                      </a:moveTo>
                      <a:cubicBezTo>
                        <a:pt x="47661" y="25646"/>
                        <a:pt x="50498" y="22809"/>
                        <a:pt x="50498" y="19323"/>
                      </a:cubicBezTo>
                      <a:lnTo>
                        <a:pt x="50498" y="6324"/>
                      </a:lnTo>
                      <a:cubicBezTo>
                        <a:pt x="50498" y="2837"/>
                        <a:pt x="47661" y="0"/>
                        <a:pt x="44175" y="0"/>
                      </a:cubicBezTo>
                      <a:lnTo>
                        <a:pt x="6324" y="0"/>
                      </a:lnTo>
                      <a:cubicBezTo>
                        <a:pt x="2837" y="0"/>
                        <a:pt x="0" y="2837"/>
                        <a:pt x="0" y="6324"/>
                      </a:cubicBezTo>
                      <a:lnTo>
                        <a:pt x="0" y="19323"/>
                      </a:lnTo>
                      <a:cubicBezTo>
                        <a:pt x="0" y="22809"/>
                        <a:pt x="2837" y="25646"/>
                        <a:pt x="6324" y="25646"/>
                      </a:cubicBezTo>
                      <a:close/>
                      <a:moveTo>
                        <a:pt x="8507" y="8507"/>
                      </a:moveTo>
                      <a:lnTo>
                        <a:pt x="41990" y="8507"/>
                      </a:lnTo>
                      <a:lnTo>
                        <a:pt x="41990" y="17139"/>
                      </a:lnTo>
                      <a:lnTo>
                        <a:pt x="8507" y="1713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84" name="Google Shape;884;p26"/>
                <p:cNvSpPr/>
                <p:nvPr/>
              </p:nvSpPr>
              <p:spPr>
                <a:xfrm>
                  <a:off x="3915267" y="4596166"/>
                  <a:ext cx="50497" cy="25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97" h="25646" extrusionOk="0">
                      <a:moveTo>
                        <a:pt x="44175" y="25646"/>
                      </a:moveTo>
                      <a:cubicBezTo>
                        <a:pt x="47661" y="25646"/>
                        <a:pt x="50498" y="22809"/>
                        <a:pt x="50498" y="19323"/>
                      </a:cubicBezTo>
                      <a:lnTo>
                        <a:pt x="50498" y="6324"/>
                      </a:lnTo>
                      <a:cubicBezTo>
                        <a:pt x="50498" y="2837"/>
                        <a:pt x="47661" y="0"/>
                        <a:pt x="44175" y="0"/>
                      </a:cubicBezTo>
                      <a:lnTo>
                        <a:pt x="6323" y="0"/>
                      </a:lnTo>
                      <a:cubicBezTo>
                        <a:pt x="2837" y="0"/>
                        <a:pt x="0" y="2837"/>
                        <a:pt x="0" y="6324"/>
                      </a:cubicBezTo>
                      <a:lnTo>
                        <a:pt x="0" y="19323"/>
                      </a:lnTo>
                      <a:cubicBezTo>
                        <a:pt x="0" y="22809"/>
                        <a:pt x="2837" y="25646"/>
                        <a:pt x="6323" y="25646"/>
                      </a:cubicBezTo>
                      <a:close/>
                      <a:moveTo>
                        <a:pt x="8508" y="8507"/>
                      </a:moveTo>
                      <a:lnTo>
                        <a:pt x="41990" y="8507"/>
                      </a:lnTo>
                      <a:lnTo>
                        <a:pt x="41990" y="17139"/>
                      </a:lnTo>
                      <a:lnTo>
                        <a:pt x="8508" y="1713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85" name="Google Shape;885;p26"/>
                <p:cNvSpPr/>
                <p:nvPr/>
              </p:nvSpPr>
              <p:spPr>
                <a:xfrm>
                  <a:off x="3937389" y="4660229"/>
                  <a:ext cx="13605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5" h="8507" extrusionOk="0">
                      <a:moveTo>
                        <a:pt x="9352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9352" y="8508"/>
                      </a:lnTo>
                      <a:cubicBezTo>
                        <a:pt x="11702" y="8508"/>
                        <a:pt x="13606" y="6604"/>
                        <a:pt x="13606" y="4254"/>
                      </a:cubicBezTo>
                      <a:cubicBezTo>
                        <a:pt x="13606" y="1904"/>
                        <a:pt x="11702" y="0"/>
                        <a:pt x="93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86" name="Google Shape;886;p26"/>
                <p:cNvSpPr/>
                <p:nvPr/>
              </p:nvSpPr>
              <p:spPr>
                <a:xfrm>
                  <a:off x="3957595" y="4660229"/>
                  <a:ext cx="42346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46" h="8507" extrusionOk="0">
                      <a:moveTo>
                        <a:pt x="4254" y="8508"/>
                      </a:moveTo>
                      <a:lnTo>
                        <a:pt x="38092" y="8508"/>
                      </a:lnTo>
                      <a:cubicBezTo>
                        <a:pt x="40442" y="8508"/>
                        <a:pt x="42346" y="6604"/>
                        <a:pt x="42346" y="4254"/>
                      </a:cubicBezTo>
                      <a:cubicBezTo>
                        <a:pt x="42346" y="1904"/>
                        <a:pt x="40442" y="0"/>
                        <a:pt x="38092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87" name="Google Shape;887;p26"/>
                <p:cNvSpPr/>
                <p:nvPr/>
              </p:nvSpPr>
              <p:spPr>
                <a:xfrm>
                  <a:off x="3937389" y="4680921"/>
                  <a:ext cx="13605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5" h="8507" extrusionOk="0">
                      <a:moveTo>
                        <a:pt x="9352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9352" y="8508"/>
                      </a:lnTo>
                      <a:cubicBezTo>
                        <a:pt x="11702" y="8508"/>
                        <a:pt x="13606" y="6604"/>
                        <a:pt x="13606" y="4254"/>
                      </a:cubicBezTo>
                      <a:cubicBezTo>
                        <a:pt x="13606" y="1904"/>
                        <a:pt x="11702" y="0"/>
                        <a:pt x="93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88" name="Google Shape;888;p26"/>
                <p:cNvSpPr/>
                <p:nvPr/>
              </p:nvSpPr>
              <p:spPr>
                <a:xfrm>
                  <a:off x="3937389" y="4701613"/>
                  <a:ext cx="13605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5" h="8507" extrusionOk="0">
                      <a:moveTo>
                        <a:pt x="9352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9352" y="8508"/>
                      </a:lnTo>
                      <a:cubicBezTo>
                        <a:pt x="11702" y="8508"/>
                        <a:pt x="13606" y="6604"/>
                        <a:pt x="13606" y="4254"/>
                      </a:cubicBezTo>
                      <a:cubicBezTo>
                        <a:pt x="13606" y="1904"/>
                        <a:pt x="11702" y="0"/>
                        <a:pt x="93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89" name="Google Shape;889;p26"/>
                <p:cNvSpPr/>
                <p:nvPr/>
              </p:nvSpPr>
              <p:spPr>
                <a:xfrm>
                  <a:off x="3937389" y="4722305"/>
                  <a:ext cx="13605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5" h="8507" extrusionOk="0">
                      <a:moveTo>
                        <a:pt x="9352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9352" y="8508"/>
                      </a:lnTo>
                      <a:cubicBezTo>
                        <a:pt x="11702" y="8508"/>
                        <a:pt x="13606" y="6604"/>
                        <a:pt x="13606" y="4254"/>
                      </a:cubicBezTo>
                      <a:cubicBezTo>
                        <a:pt x="13606" y="1904"/>
                        <a:pt x="11702" y="0"/>
                        <a:pt x="93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90" name="Google Shape;890;p26"/>
                <p:cNvSpPr/>
                <p:nvPr/>
              </p:nvSpPr>
              <p:spPr>
                <a:xfrm>
                  <a:off x="3957595" y="4722305"/>
                  <a:ext cx="42346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46" h="8507" extrusionOk="0">
                      <a:moveTo>
                        <a:pt x="38092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38092" y="8508"/>
                      </a:lnTo>
                      <a:cubicBezTo>
                        <a:pt x="40442" y="8508"/>
                        <a:pt x="42346" y="6604"/>
                        <a:pt x="42346" y="4254"/>
                      </a:cubicBezTo>
                      <a:cubicBezTo>
                        <a:pt x="42346" y="1904"/>
                        <a:pt x="40441" y="0"/>
                        <a:pt x="3809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91" name="Google Shape;891;p26"/>
                <p:cNvSpPr/>
                <p:nvPr/>
              </p:nvSpPr>
              <p:spPr>
                <a:xfrm>
                  <a:off x="3919493" y="4639020"/>
                  <a:ext cx="139037" cy="1130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37" h="113001" extrusionOk="0">
                      <a:moveTo>
                        <a:pt x="4254" y="113002"/>
                      </a:moveTo>
                      <a:lnTo>
                        <a:pt x="94090" y="113002"/>
                      </a:lnTo>
                      <a:cubicBezTo>
                        <a:pt x="96439" y="113002"/>
                        <a:pt x="98343" y="111098"/>
                        <a:pt x="98343" y="108748"/>
                      </a:cubicBezTo>
                      <a:lnTo>
                        <a:pt x="98343" y="76709"/>
                      </a:lnTo>
                      <a:lnTo>
                        <a:pt x="134783" y="76709"/>
                      </a:lnTo>
                      <a:cubicBezTo>
                        <a:pt x="136424" y="76709"/>
                        <a:pt x="137918" y="75767"/>
                        <a:pt x="138624" y="74286"/>
                      </a:cubicBezTo>
                      <a:cubicBezTo>
                        <a:pt x="139329" y="72805"/>
                        <a:pt x="139121" y="71051"/>
                        <a:pt x="138088" y="69777"/>
                      </a:cubicBezTo>
                      <a:lnTo>
                        <a:pt x="127831" y="57124"/>
                      </a:lnTo>
                      <a:lnTo>
                        <a:pt x="138206" y="43073"/>
                      </a:lnTo>
                      <a:cubicBezTo>
                        <a:pt x="139160" y="41782"/>
                        <a:pt x="139305" y="40063"/>
                        <a:pt x="138581" y="38630"/>
                      </a:cubicBezTo>
                      <a:cubicBezTo>
                        <a:pt x="137858" y="37197"/>
                        <a:pt x="136390" y="36293"/>
                        <a:pt x="134784" y="36293"/>
                      </a:cubicBezTo>
                      <a:lnTo>
                        <a:pt x="98344" y="36293"/>
                      </a:lnTo>
                      <a:lnTo>
                        <a:pt x="98344" y="4254"/>
                      </a:lnTo>
                      <a:cubicBezTo>
                        <a:pt x="98344" y="1904"/>
                        <a:pt x="96440" y="0"/>
                        <a:pt x="94090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lnTo>
                        <a:pt x="0" y="108749"/>
                      </a:lnTo>
                      <a:cubicBezTo>
                        <a:pt x="0" y="111098"/>
                        <a:pt x="1904" y="113002"/>
                        <a:pt x="4254" y="113002"/>
                      </a:cubicBezTo>
                      <a:close/>
                      <a:moveTo>
                        <a:pt x="119148" y="59924"/>
                      </a:moveTo>
                      <a:lnTo>
                        <a:pt x="125858" y="68202"/>
                      </a:lnTo>
                      <a:lnTo>
                        <a:pt x="63529" y="68202"/>
                      </a:lnTo>
                      <a:lnTo>
                        <a:pt x="63529" y="44800"/>
                      </a:lnTo>
                      <a:lnTo>
                        <a:pt x="126355" y="44800"/>
                      </a:lnTo>
                      <a:lnTo>
                        <a:pt x="119031" y="54718"/>
                      </a:lnTo>
                      <a:cubicBezTo>
                        <a:pt x="117879" y="56278"/>
                        <a:pt x="117928" y="58418"/>
                        <a:pt x="119148" y="59924"/>
                      </a:cubicBezTo>
                      <a:close/>
                      <a:moveTo>
                        <a:pt x="8508" y="8507"/>
                      </a:moveTo>
                      <a:lnTo>
                        <a:pt x="89836" y="8507"/>
                      </a:lnTo>
                      <a:lnTo>
                        <a:pt x="89836" y="36292"/>
                      </a:lnTo>
                      <a:lnTo>
                        <a:pt x="59275" y="36292"/>
                      </a:lnTo>
                      <a:cubicBezTo>
                        <a:pt x="56925" y="36292"/>
                        <a:pt x="55021" y="38196"/>
                        <a:pt x="55021" y="40546"/>
                      </a:cubicBezTo>
                      <a:lnTo>
                        <a:pt x="55021" y="41901"/>
                      </a:lnTo>
                      <a:lnTo>
                        <a:pt x="42356" y="41901"/>
                      </a:lnTo>
                      <a:cubicBezTo>
                        <a:pt x="40006" y="41901"/>
                        <a:pt x="38102" y="43805"/>
                        <a:pt x="38102" y="46155"/>
                      </a:cubicBezTo>
                      <a:cubicBezTo>
                        <a:pt x="38102" y="48504"/>
                        <a:pt x="40006" y="50408"/>
                        <a:pt x="42356" y="50408"/>
                      </a:cubicBezTo>
                      <a:lnTo>
                        <a:pt x="55021" y="50408"/>
                      </a:lnTo>
                      <a:lnTo>
                        <a:pt x="55021" y="62593"/>
                      </a:lnTo>
                      <a:lnTo>
                        <a:pt x="42356" y="62593"/>
                      </a:lnTo>
                      <a:cubicBezTo>
                        <a:pt x="40006" y="62593"/>
                        <a:pt x="38102" y="64497"/>
                        <a:pt x="38102" y="66847"/>
                      </a:cubicBezTo>
                      <a:cubicBezTo>
                        <a:pt x="38102" y="69196"/>
                        <a:pt x="40006" y="71100"/>
                        <a:pt x="42356" y="71100"/>
                      </a:cubicBezTo>
                      <a:lnTo>
                        <a:pt x="55021" y="71100"/>
                      </a:lnTo>
                      <a:lnTo>
                        <a:pt x="55021" y="72455"/>
                      </a:lnTo>
                      <a:cubicBezTo>
                        <a:pt x="55021" y="74805"/>
                        <a:pt x="56925" y="76709"/>
                        <a:pt x="59275" y="76709"/>
                      </a:cubicBezTo>
                      <a:lnTo>
                        <a:pt x="89836" y="76709"/>
                      </a:lnTo>
                      <a:lnTo>
                        <a:pt x="89836" y="104494"/>
                      </a:lnTo>
                      <a:lnTo>
                        <a:pt x="8508" y="10449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92" name="Google Shape;892;p26"/>
                <p:cNvSpPr/>
                <p:nvPr/>
              </p:nvSpPr>
              <p:spPr>
                <a:xfrm>
                  <a:off x="4081275" y="4660229"/>
                  <a:ext cx="13605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5" h="8507" extrusionOk="0">
                      <a:moveTo>
                        <a:pt x="4254" y="8508"/>
                      </a:moveTo>
                      <a:lnTo>
                        <a:pt x="9352" y="8508"/>
                      </a:lnTo>
                      <a:cubicBezTo>
                        <a:pt x="11702" y="8508"/>
                        <a:pt x="13606" y="6604"/>
                        <a:pt x="13606" y="4254"/>
                      </a:cubicBezTo>
                      <a:cubicBezTo>
                        <a:pt x="13606" y="1904"/>
                        <a:pt x="11702" y="0"/>
                        <a:pt x="9352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5" y="8508"/>
                        <a:pt x="4254" y="85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93" name="Google Shape;893;p26"/>
                <p:cNvSpPr/>
                <p:nvPr/>
              </p:nvSpPr>
              <p:spPr>
                <a:xfrm>
                  <a:off x="4101482" y="4660229"/>
                  <a:ext cx="42346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46" h="8507" extrusionOk="0">
                      <a:moveTo>
                        <a:pt x="4254" y="8508"/>
                      </a:moveTo>
                      <a:lnTo>
                        <a:pt x="38092" y="8508"/>
                      </a:lnTo>
                      <a:cubicBezTo>
                        <a:pt x="40442" y="8508"/>
                        <a:pt x="42346" y="6604"/>
                        <a:pt x="42346" y="4254"/>
                      </a:cubicBezTo>
                      <a:cubicBezTo>
                        <a:pt x="42346" y="1904"/>
                        <a:pt x="40442" y="0"/>
                        <a:pt x="38092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5" y="8508"/>
                        <a:pt x="4254" y="85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94" name="Google Shape;894;p26"/>
                <p:cNvSpPr/>
                <p:nvPr/>
              </p:nvSpPr>
              <p:spPr>
                <a:xfrm>
                  <a:off x="4081275" y="4680921"/>
                  <a:ext cx="13605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5" h="8507" extrusionOk="0">
                      <a:moveTo>
                        <a:pt x="4254" y="8508"/>
                      </a:moveTo>
                      <a:lnTo>
                        <a:pt x="9352" y="8508"/>
                      </a:lnTo>
                      <a:cubicBezTo>
                        <a:pt x="11702" y="8508"/>
                        <a:pt x="13606" y="6604"/>
                        <a:pt x="13606" y="4254"/>
                      </a:cubicBezTo>
                      <a:cubicBezTo>
                        <a:pt x="13606" y="1904"/>
                        <a:pt x="11702" y="0"/>
                        <a:pt x="9352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5" y="8508"/>
                        <a:pt x="4254" y="85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95" name="Google Shape;895;p26"/>
                <p:cNvSpPr/>
                <p:nvPr/>
              </p:nvSpPr>
              <p:spPr>
                <a:xfrm>
                  <a:off x="4101482" y="4680921"/>
                  <a:ext cx="42346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46" h="8507" extrusionOk="0">
                      <a:moveTo>
                        <a:pt x="4254" y="8508"/>
                      </a:moveTo>
                      <a:lnTo>
                        <a:pt x="38092" y="8508"/>
                      </a:lnTo>
                      <a:cubicBezTo>
                        <a:pt x="40442" y="8508"/>
                        <a:pt x="42346" y="6604"/>
                        <a:pt x="42346" y="4254"/>
                      </a:cubicBezTo>
                      <a:cubicBezTo>
                        <a:pt x="42346" y="1904"/>
                        <a:pt x="40442" y="0"/>
                        <a:pt x="38092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5" y="8508"/>
                        <a:pt x="4254" y="85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96" name="Google Shape;896;p26"/>
                <p:cNvSpPr/>
                <p:nvPr/>
              </p:nvSpPr>
              <p:spPr>
                <a:xfrm>
                  <a:off x="4081275" y="4701613"/>
                  <a:ext cx="13605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5" h="8507" extrusionOk="0">
                      <a:moveTo>
                        <a:pt x="4254" y="8508"/>
                      </a:moveTo>
                      <a:lnTo>
                        <a:pt x="9352" y="8508"/>
                      </a:lnTo>
                      <a:cubicBezTo>
                        <a:pt x="11702" y="8508"/>
                        <a:pt x="13606" y="6604"/>
                        <a:pt x="13606" y="4254"/>
                      </a:cubicBezTo>
                      <a:cubicBezTo>
                        <a:pt x="13606" y="1904"/>
                        <a:pt x="11702" y="0"/>
                        <a:pt x="9352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5" y="8508"/>
                        <a:pt x="4254" y="85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97" name="Google Shape;897;p26"/>
                <p:cNvSpPr/>
                <p:nvPr/>
              </p:nvSpPr>
              <p:spPr>
                <a:xfrm>
                  <a:off x="4101482" y="4701613"/>
                  <a:ext cx="42346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46" h="8507" extrusionOk="0">
                      <a:moveTo>
                        <a:pt x="4254" y="8508"/>
                      </a:moveTo>
                      <a:lnTo>
                        <a:pt x="38092" y="8508"/>
                      </a:lnTo>
                      <a:cubicBezTo>
                        <a:pt x="40442" y="8508"/>
                        <a:pt x="42346" y="6604"/>
                        <a:pt x="42346" y="4254"/>
                      </a:cubicBezTo>
                      <a:cubicBezTo>
                        <a:pt x="42346" y="1904"/>
                        <a:pt x="40442" y="0"/>
                        <a:pt x="38092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5" y="8508"/>
                        <a:pt x="4254" y="85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98" name="Google Shape;898;p26"/>
                <p:cNvSpPr/>
                <p:nvPr/>
              </p:nvSpPr>
              <p:spPr>
                <a:xfrm>
                  <a:off x="4081275" y="4722305"/>
                  <a:ext cx="13605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5" h="8507" extrusionOk="0">
                      <a:moveTo>
                        <a:pt x="4254" y="8508"/>
                      </a:moveTo>
                      <a:lnTo>
                        <a:pt x="9352" y="8508"/>
                      </a:lnTo>
                      <a:cubicBezTo>
                        <a:pt x="11702" y="8508"/>
                        <a:pt x="13606" y="6604"/>
                        <a:pt x="13606" y="4254"/>
                      </a:cubicBezTo>
                      <a:cubicBezTo>
                        <a:pt x="13606" y="1904"/>
                        <a:pt x="11702" y="0"/>
                        <a:pt x="9352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5" y="8508"/>
                        <a:pt x="4254" y="85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899" name="Google Shape;899;p26"/>
                <p:cNvSpPr/>
                <p:nvPr/>
              </p:nvSpPr>
              <p:spPr>
                <a:xfrm>
                  <a:off x="4101482" y="4722305"/>
                  <a:ext cx="42346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46" h="8507" extrusionOk="0">
                      <a:moveTo>
                        <a:pt x="4254" y="8508"/>
                      </a:moveTo>
                      <a:lnTo>
                        <a:pt x="38092" y="8508"/>
                      </a:lnTo>
                      <a:cubicBezTo>
                        <a:pt x="40442" y="8508"/>
                        <a:pt x="42346" y="6604"/>
                        <a:pt x="42346" y="4254"/>
                      </a:cubicBezTo>
                      <a:cubicBezTo>
                        <a:pt x="42346" y="1904"/>
                        <a:pt x="40442" y="0"/>
                        <a:pt x="38092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5" y="8508"/>
                        <a:pt x="4254" y="85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900" name="Google Shape;900;p26"/>
                <p:cNvSpPr/>
                <p:nvPr/>
              </p:nvSpPr>
              <p:spPr>
                <a:xfrm>
                  <a:off x="4063380" y="4639020"/>
                  <a:ext cx="98342" cy="113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42" h="113002" extrusionOk="0">
                      <a:moveTo>
                        <a:pt x="0" y="4254"/>
                      </a:moveTo>
                      <a:lnTo>
                        <a:pt x="0" y="63926"/>
                      </a:lnTo>
                      <a:cubicBezTo>
                        <a:pt x="0" y="66276"/>
                        <a:pt x="1904" y="68180"/>
                        <a:pt x="4254" y="68180"/>
                      </a:cubicBezTo>
                      <a:cubicBezTo>
                        <a:pt x="6604" y="68180"/>
                        <a:pt x="8508" y="66276"/>
                        <a:pt x="8508" y="63926"/>
                      </a:cubicBezTo>
                      <a:lnTo>
                        <a:pt x="8508" y="8508"/>
                      </a:lnTo>
                      <a:lnTo>
                        <a:pt x="89835" y="8508"/>
                      </a:lnTo>
                      <a:lnTo>
                        <a:pt x="89835" y="104495"/>
                      </a:lnTo>
                      <a:lnTo>
                        <a:pt x="8508" y="104495"/>
                      </a:lnTo>
                      <a:lnTo>
                        <a:pt x="8508" y="80986"/>
                      </a:lnTo>
                      <a:cubicBezTo>
                        <a:pt x="8508" y="78636"/>
                        <a:pt x="6604" y="76732"/>
                        <a:pt x="4254" y="76732"/>
                      </a:cubicBezTo>
                      <a:cubicBezTo>
                        <a:pt x="1904" y="76732"/>
                        <a:pt x="0" y="78636"/>
                        <a:pt x="0" y="80986"/>
                      </a:cubicBezTo>
                      <a:lnTo>
                        <a:pt x="0" y="108749"/>
                      </a:lnTo>
                      <a:cubicBezTo>
                        <a:pt x="0" y="111098"/>
                        <a:pt x="1904" y="113002"/>
                        <a:pt x="4254" y="113002"/>
                      </a:cubicBezTo>
                      <a:lnTo>
                        <a:pt x="94089" y="113002"/>
                      </a:lnTo>
                      <a:cubicBezTo>
                        <a:pt x="96439" y="113002"/>
                        <a:pt x="98343" y="111098"/>
                        <a:pt x="98343" y="108749"/>
                      </a:cubicBezTo>
                      <a:lnTo>
                        <a:pt x="98343" y="4254"/>
                      </a:lnTo>
                      <a:cubicBezTo>
                        <a:pt x="98343" y="1904"/>
                        <a:pt x="96439" y="0"/>
                        <a:pt x="94089" y="0"/>
                      </a:cubicBezTo>
                      <a:lnTo>
                        <a:pt x="4254" y="0"/>
                      </a:lnTo>
                      <a:cubicBezTo>
                        <a:pt x="1905" y="0"/>
                        <a:pt x="0" y="1904"/>
                        <a:pt x="0" y="425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922" name="Google Shape;922;p26"/>
              <p:cNvGrpSpPr/>
              <p:nvPr/>
            </p:nvGrpSpPr>
            <p:grpSpPr>
              <a:xfrm>
                <a:off x="6229173" y="1871288"/>
                <a:ext cx="271022" cy="262965"/>
                <a:chOff x="5539727" y="3912987"/>
                <a:chExt cx="290390" cy="290391"/>
              </a:xfrm>
            </p:grpSpPr>
            <p:sp>
              <p:nvSpPr>
                <p:cNvPr id="923" name="Google Shape;923;p26"/>
                <p:cNvSpPr/>
                <p:nvPr/>
              </p:nvSpPr>
              <p:spPr>
                <a:xfrm>
                  <a:off x="5539727" y="3912987"/>
                  <a:ext cx="290390" cy="290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390" h="290391" extrusionOk="0">
                      <a:moveTo>
                        <a:pt x="286137" y="16321"/>
                      </a:moveTo>
                      <a:lnTo>
                        <a:pt x="282303" y="16321"/>
                      </a:lnTo>
                      <a:lnTo>
                        <a:pt x="273733" y="4165"/>
                      </a:lnTo>
                      <a:cubicBezTo>
                        <a:pt x="271894" y="1557"/>
                        <a:pt x="268891" y="0"/>
                        <a:pt x="265701" y="0"/>
                      </a:cubicBezTo>
                      <a:lnTo>
                        <a:pt x="224170" y="0"/>
                      </a:lnTo>
                      <a:cubicBezTo>
                        <a:pt x="221820" y="0"/>
                        <a:pt x="219916" y="1904"/>
                        <a:pt x="219916" y="4254"/>
                      </a:cubicBezTo>
                      <a:cubicBezTo>
                        <a:pt x="219916" y="6604"/>
                        <a:pt x="221820" y="8508"/>
                        <a:pt x="224170" y="8508"/>
                      </a:cubicBezTo>
                      <a:lnTo>
                        <a:pt x="265701" y="8508"/>
                      </a:lnTo>
                      <a:cubicBezTo>
                        <a:pt x="266130" y="8508"/>
                        <a:pt x="266534" y="8717"/>
                        <a:pt x="266780" y="9067"/>
                      </a:cubicBezTo>
                      <a:lnTo>
                        <a:pt x="271894" y="16321"/>
                      </a:lnTo>
                      <a:lnTo>
                        <a:pt x="18497" y="16321"/>
                      </a:lnTo>
                      <a:lnTo>
                        <a:pt x="23611" y="9067"/>
                      </a:lnTo>
                      <a:cubicBezTo>
                        <a:pt x="23857" y="8717"/>
                        <a:pt x="24261" y="8508"/>
                        <a:pt x="24689" y="8508"/>
                      </a:cubicBezTo>
                      <a:lnTo>
                        <a:pt x="207162" y="8508"/>
                      </a:lnTo>
                      <a:cubicBezTo>
                        <a:pt x="209512" y="8508"/>
                        <a:pt x="211416" y="6604"/>
                        <a:pt x="211416" y="4254"/>
                      </a:cubicBezTo>
                      <a:cubicBezTo>
                        <a:pt x="211416" y="1904"/>
                        <a:pt x="209512" y="0"/>
                        <a:pt x="207162" y="0"/>
                      </a:cubicBezTo>
                      <a:lnTo>
                        <a:pt x="24689" y="0"/>
                      </a:lnTo>
                      <a:cubicBezTo>
                        <a:pt x="21499" y="0"/>
                        <a:pt x="18495" y="1557"/>
                        <a:pt x="16657" y="4165"/>
                      </a:cubicBezTo>
                      <a:lnTo>
                        <a:pt x="8087" y="16322"/>
                      </a:lnTo>
                      <a:lnTo>
                        <a:pt x="4254" y="16322"/>
                      </a:lnTo>
                      <a:cubicBezTo>
                        <a:pt x="1904" y="16322"/>
                        <a:pt x="0" y="18226"/>
                        <a:pt x="0" y="20576"/>
                      </a:cubicBezTo>
                      <a:lnTo>
                        <a:pt x="0" y="286137"/>
                      </a:lnTo>
                      <a:cubicBezTo>
                        <a:pt x="0" y="288487"/>
                        <a:pt x="1904" y="290391"/>
                        <a:pt x="4254" y="290391"/>
                      </a:cubicBezTo>
                      <a:lnTo>
                        <a:pt x="34706" y="290391"/>
                      </a:lnTo>
                      <a:cubicBezTo>
                        <a:pt x="37056" y="290391"/>
                        <a:pt x="38960" y="288487"/>
                        <a:pt x="38960" y="286137"/>
                      </a:cubicBezTo>
                      <a:cubicBezTo>
                        <a:pt x="38960" y="283787"/>
                        <a:pt x="37056" y="281883"/>
                        <a:pt x="34706" y="281883"/>
                      </a:cubicBezTo>
                      <a:lnTo>
                        <a:pt x="8508" y="281883"/>
                      </a:lnTo>
                      <a:lnTo>
                        <a:pt x="8508" y="24829"/>
                      </a:lnTo>
                      <a:lnTo>
                        <a:pt x="281883" y="24829"/>
                      </a:lnTo>
                      <a:lnTo>
                        <a:pt x="281883" y="281883"/>
                      </a:lnTo>
                      <a:lnTo>
                        <a:pt x="51715" y="281883"/>
                      </a:lnTo>
                      <a:cubicBezTo>
                        <a:pt x="49365" y="281883"/>
                        <a:pt x="47461" y="283787"/>
                        <a:pt x="47461" y="286137"/>
                      </a:cubicBezTo>
                      <a:cubicBezTo>
                        <a:pt x="47461" y="288487"/>
                        <a:pt x="49365" y="290391"/>
                        <a:pt x="51715" y="290391"/>
                      </a:cubicBezTo>
                      <a:lnTo>
                        <a:pt x="286137" y="290391"/>
                      </a:lnTo>
                      <a:cubicBezTo>
                        <a:pt x="288487" y="290391"/>
                        <a:pt x="290391" y="288487"/>
                        <a:pt x="290391" y="286137"/>
                      </a:cubicBezTo>
                      <a:lnTo>
                        <a:pt x="290391" y="20575"/>
                      </a:lnTo>
                      <a:cubicBezTo>
                        <a:pt x="290391" y="18226"/>
                        <a:pt x="288487" y="16321"/>
                        <a:pt x="286137" y="1632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924" name="Google Shape;924;p26"/>
                <p:cNvSpPr/>
                <p:nvPr/>
              </p:nvSpPr>
              <p:spPr>
                <a:xfrm>
                  <a:off x="5666459" y="3950949"/>
                  <a:ext cx="68819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19" h="8507" extrusionOk="0">
                      <a:moveTo>
                        <a:pt x="64566" y="8508"/>
                      </a:moveTo>
                      <a:cubicBezTo>
                        <a:pt x="66916" y="8508"/>
                        <a:pt x="68820" y="6604"/>
                        <a:pt x="68820" y="4254"/>
                      </a:cubicBezTo>
                      <a:cubicBezTo>
                        <a:pt x="68820" y="1904"/>
                        <a:pt x="66916" y="0"/>
                        <a:pt x="64566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925" name="Google Shape;925;p26"/>
                <p:cNvSpPr/>
                <p:nvPr/>
              </p:nvSpPr>
              <p:spPr>
                <a:xfrm>
                  <a:off x="5634564" y="3950949"/>
                  <a:ext cx="24815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15" h="8507" extrusionOk="0">
                      <a:moveTo>
                        <a:pt x="20562" y="8508"/>
                      </a:moveTo>
                      <a:cubicBezTo>
                        <a:pt x="22911" y="8508"/>
                        <a:pt x="24815" y="6604"/>
                        <a:pt x="24815" y="4254"/>
                      </a:cubicBezTo>
                      <a:cubicBezTo>
                        <a:pt x="24815" y="1904"/>
                        <a:pt x="22911" y="0"/>
                        <a:pt x="20562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926" name="Google Shape;926;p26"/>
                <p:cNvSpPr/>
                <p:nvPr/>
              </p:nvSpPr>
              <p:spPr>
                <a:xfrm>
                  <a:off x="5759764" y="3944286"/>
                  <a:ext cx="50497" cy="25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97" h="25646" extrusionOk="0">
                      <a:moveTo>
                        <a:pt x="6324" y="25646"/>
                      </a:moveTo>
                      <a:lnTo>
                        <a:pt x="44175" y="25646"/>
                      </a:lnTo>
                      <a:cubicBezTo>
                        <a:pt x="47661" y="25646"/>
                        <a:pt x="50498" y="22809"/>
                        <a:pt x="50498" y="19322"/>
                      </a:cubicBezTo>
                      <a:lnTo>
                        <a:pt x="50498" y="6323"/>
                      </a:lnTo>
                      <a:cubicBezTo>
                        <a:pt x="50498" y="2837"/>
                        <a:pt x="47661" y="0"/>
                        <a:pt x="44175" y="0"/>
                      </a:cubicBezTo>
                      <a:lnTo>
                        <a:pt x="6324" y="0"/>
                      </a:lnTo>
                      <a:cubicBezTo>
                        <a:pt x="2837" y="0"/>
                        <a:pt x="0" y="2837"/>
                        <a:pt x="0" y="6323"/>
                      </a:cubicBezTo>
                      <a:lnTo>
                        <a:pt x="0" y="19322"/>
                      </a:lnTo>
                      <a:cubicBezTo>
                        <a:pt x="0" y="22809"/>
                        <a:pt x="2837" y="25646"/>
                        <a:pt x="6324" y="25646"/>
                      </a:cubicBezTo>
                      <a:close/>
                      <a:moveTo>
                        <a:pt x="8508" y="8508"/>
                      </a:moveTo>
                      <a:lnTo>
                        <a:pt x="41991" y="8508"/>
                      </a:lnTo>
                      <a:lnTo>
                        <a:pt x="41991" y="17139"/>
                      </a:lnTo>
                      <a:lnTo>
                        <a:pt x="8508" y="1713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927" name="Google Shape;927;p26"/>
                <p:cNvSpPr/>
                <p:nvPr/>
              </p:nvSpPr>
              <p:spPr>
                <a:xfrm>
                  <a:off x="5559581" y="3944286"/>
                  <a:ext cx="50497" cy="256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97" h="25646" extrusionOk="0">
                      <a:moveTo>
                        <a:pt x="44175" y="0"/>
                      </a:moveTo>
                      <a:lnTo>
                        <a:pt x="6323" y="0"/>
                      </a:lnTo>
                      <a:cubicBezTo>
                        <a:pt x="2837" y="0"/>
                        <a:pt x="0" y="2837"/>
                        <a:pt x="0" y="6323"/>
                      </a:cubicBezTo>
                      <a:lnTo>
                        <a:pt x="0" y="19322"/>
                      </a:lnTo>
                      <a:cubicBezTo>
                        <a:pt x="0" y="22809"/>
                        <a:pt x="2837" y="25646"/>
                        <a:pt x="6323" y="25646"/>
                      </a:cubicBezTo>
                      <a:lnTo>
                        <a:pt x="44174" y="25646"/>
                      </a:lnTo>
                      <a:cubicBezTo>
                        <a:pt x="47661" y="25646"/>
                        <a:pt x="50498" y="22809"/>
                        <a:pt x="50498" y="19322"/>
                      </a:cubicBezTo>
                      <a:lnTo>
                        <a:pt x="50498" y="6323"/>
                      </a:lnTo>
                      <a:cubicBezTo>
                        <a:pt x="50499" y="2837"/>
                        <a:pt x="47662" y="0"/>
                        <a:pt x="44175" y="0"/>
                      </a:cubicBezTo>
                      <a:close/>
                      <a:moveTo>
                        <a:pt x="41991" y="17139"/>
                      </a:moveTo>
                      <a:lnTo>
                        <a:pt x="8508" y="17139"/>
                      </a:lnTo>
                      <a:lnTo>
                        <a:pt x="8508" y="8508"/>
                      </a:lnTo>
                      <a:lnTo>
                        <a:pt x="41991" y="850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928" name="Google Shape;928;p26"/>
                <p:cNvSpPr/>
                <p:nvPr/>
              </p:nvSpPr>
              <p:spPr>
                <a:xfrm>
                  <a:off x="5591413" y="3982165"/>
                  <a:ext cx="187018" cy="191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18" h="191042" extrusionOk="0">
                      <a:moveTo>
                        <a:pt x="16840" y="75886"/>
                      </a:moveTo>
                      <a:lnTo>
                        <a:pt x="16840" y="105882"/>
                      </a:lnTo>
                      <a:cubicBezTo>
                        <a:pt x="7241" y="107855"/>
                        <a:pt x="0" y="116371"/>
                        <a:pt x="0" y="126546"/>
                      </a:cubicBezTo>
                      <a:cubicBezTo>
                        <a:pt x="0" y="138178"/>
                        <a:pt x="9463" y="147641"/>
                        <a:pt x="21094" y="147641"/>
                      </a:cubicBezTo>
                      <a:cubicBezTo>
                        <a:pt x="32726" y="147641"/>
                        <a:pt x="42189" y="138177"/>
                        <a:pt x="42189" y="126546"/>
                      </a:cubicBezTo>
                      <a:cubicBezTo>
                        <a:pt x="42189" y="116371"/>
                        <a:pt x="34948" y="107856"/>
                        <a:pt x="25348" y="105882"/>
                      </a:cubicBezTo>
                      <a:lnTo>
                        <a:pt x="25348" y="80139"/>
                      </a:lnTo>
                      <a:lnTo>
                        <a:pt x="69138" y="80139"/>
                      </a:lnTo>
                      <a:lnTo>
                        <a:pt x="89256" y="100257"/>
                      </a:lnTo>
                      <a:lnTo>
                        <a:pt x="89256" y="154541"/>
                      </a:lnTo>
                      <a:cubicBezTo>
                        <a:pt x="71721" y="155586"/>
                        <a:pt x="58974" y="163056"/>
                        <a:pt x="58974" y="172729"/>
                      </a:cubicBezTo>
                      <a:cubicBezTo>
                        <a:pt x="58974" y="183169"/>
                        <a:pt x="73821" y="191042"/>
                        <a:pt x="93509" y="191042"/>
                      </a:cubicBezTo>
                      <a:cubicBezTo>
                        <a:pt x="110417" y="191042"/>
                        <a:pt x="123755" y="185235"/>
                        <a:pt x="127184" y="176983"/>
                      </a:cubicBezTo>
                      <a:lnTo>
                        <a:pt x="166828" y="176983"/>
                      </a:lnTo>
                      <a:cubicBezTo>
                        <a:pt x="169178" y="176983"/>
                        <a:pt x="171082" y="175079"/>
                        <a:pt x="171082" y="172729"/>
                      </a:cubicBezTo>
                      <a:lnTo>
                        <a:pt x="171082" y="146736"/>
                      </a:lnTo>
                      <a:lnTo>
                        <a:pt x="182764" y="146736"/>
                      </a:lnTo>
                      <a:cubicBezTo>
                        <a:pt x="185114" y="146736"/>
                        <a:pt x="187018" y="144832"/>
                        <a:pt x="187018" y="142482"/>
                      </a:cubicBezTo>
                      <a:lnTo>
                        <a:pt x="187018" y="110609"/>
                      </a:lnTo>
                      <a:cubicBezTo>
                        <a:pt x="187018" y="108260"/>
                        <a:pt x="185114" y="106356"/>
                        <a:pt x="182764" y="106356"/>
                      </a:cubicBezTo>
                      <a:lnTo>
                        <a:pt x="171082" y="106356"/>
                      </a:lnTo>
                      <a:lnTo>
                        <a:pt x="171082" y="75886"/>
                      </a:lnTo>
                      <a:cubicBezTo>
                        <a:pt x="171082" y="73536"/>
                        <a:pt x="169178" y="71632"/>
                        <a:pt x="166828" y="71632"/>
                      </a:cubicBezTo>
                      <a:lnTo>
                        <a:pt x="117879" y="71632"/>
                      </a:lnTo>
                      <a:lnTo>
                        <a:pt x="97763" y="51514"/>
                      </a:lnTo>
                      <a:lnTo>
                        <a:pt x="97763" y="32942"/>
                      </a:lnTo>
                      <a:lnTo>
                        <a:pt x="120632" y="32942"/>
                      </a:lnTo>
                      <a:cubicBezTo>
                        <a:pt x="122982" y="32942"/>
                        <a:pt x="124886" y="31038"/>
                        <a:pt x="124886" y="28689"/>
                      </a:cubicBezTo>
                      <a:lnTo>
                        <a:pt x="124886" y="4254"/>
                      </a:lnTo>
                      <a:cubicBezTo>
                        <a:pt x="124886" y="1904"/>
                        <a:pt x="122982" y="0"/>
                        <a:pt x="120632" y="0"/>
                      </a:cubicBezTo>
                      <a:lnTo>
                        <a:pt x="66386" y="0"/>
                      </a:lnTo>
                      <a:cubicBezTo>
                        <a:pt x="64036" y="0"/>
                        <a:pt x="62132" y="1904"/>
                        <a:pt x="62132" y="4254"/>
                      </a:cubicBezTo>
                      <a:lnTo>
                        <a:pt x="62132" y="28689"/>
                      </a:lnTo>
                      <a:cubicBezTo>
                        <a:pt x="62132" y="31038"/>
                        <a:pt x="64036" y="32942"/>
                        <a:pt x="66386" y="32942"/>
                      </a:cubicBezTo>
                      <a:lnTo>
                        <a:pt x="89256" y="32942"/>
                      </a:lnTo>
                      <a:lnTo>
                        <a:pt x="89256" y="51514"/>
                      </a:lnTo>
                      <a:lnTo>
                        <a:pt x="69138" y="71632"/>
                      </a:lnTo>
                      <a:lnTo>
                        <a:pt x="21094" y="71632"/>
                      </a:lnTo>
                      <a:cubicBezTo>
                        <a:pt x="18745" y="71632"/>
                        <a:pt x="16840" y="73536"/>
                        <a:pt x="16840" y="75886"/>
                      </a:cubicBezTo>
                      <a:close/>
                      <a:moveTo>
                        <a:pt x="70640" y="8508"/>
                      </a:moveTo>
                      <a:lnTo>
                        <a:pt x="116379" y="8508"/>
                      </a:lnTo>
                      <a:lnTo>
                        <a:pt x="116379" y="24435"/>
                      </a:lnTo>
                      <a:lnTo>
                        <a:pt x="70640" y="24435"/>
                      </a:lnTo>
                      <a:close/>
                      <a:moveTo>
                        <a:pt x="93509" y="182535"/>
                      </a:moveTo>
                      <a:cubicBezTo>
                        <a:pt x="77621" y="182535"/>
                        <a:pt x="67482" y="176727"/>
                        <a:pt x="67482" y="172729"/>
                      </a:cubicBezTo>
                      <a:cubicBezTo>
                        <a:pt x="67482" y="168731"/>
                        <a:pt x="77621" y="162924"/>
                        <a:pt x="93509" y="162924"/>
                      </a:cubicBezTo>
                      <a:cubicBezTo>
                        <a:pt x="109397" y="162924"/>
                        <a:pt x="119536" y="168731"/>
                        <a:pt x="119536" y="172729"/>
                      </a:cubicBezTo>
                      <a:cubicBezTo>
                        <a:pt x="119536" y="176727"/>
                        <a:pt x="109397" y="182535"/>
                        <a:pt x="93509" y="182535"/>
                      </a:cubicBezTo>
                      <a:close/>
                      <a:moveTo>
                        <a:pt x="162574" y="106355"/>
                      </a:moveTo>
                      <a:lnTo>
                        <a:pt x="150891" y="106355"/>
                      </a:lnTo>
                      <a:cubicBezTo>
                        <a:pt x="148541" y="106355"/>
                        <a:pt x="146637" y="108259"/>
                        <a:pt x="146637" y="110609"/>
                      </a:cubicBezTo>
                      <a:lnTo>
                        <a:pt x="146637" y="117962"/>
                      </a:lnTo>
                      <a:cubicBezTo>
                        <a:pt x="146637" y="120311"/>
                        <a:pt x="148541" y="122215"/>
                        <a:pt x="150891" y="122215"/>
                      </a:cubicBezTo>
                      <a:cubicBezTo>
                        <a:pt x="153241" y="122215"/>
                        <a:pt x="155145" y="120311"/>
                        <a:pt x="155145" y="117962"/>
                      </a:cubicBezTo>
                      <a:lnTo>
                        <a:pt x="155145" y="114863"/>
                      </a:lnTo>
                      <a:lnTo>
                        <a:pt x="178510" y="114863"/>
                      </a:lnTo>
                      <a:lnTo>
                        <a:pt x="178510" y="138228"/>
                      </a:lnTo>
                      <a:lnTo>
                        <a:pt x="155145" y="138228"/>
                      </a:lnTo>
                      <a:lnTo>
                        <a:pt x="155145" y="134969"/>
                      </a:lnTo>
                      <a:cubicBezTo>
                        <a:pt x="155145" y="132619"/>
                        <a:pt x="153241" y="130715"/>
                        <a:pt x="150891" y="130715"/>
                      </a:cubicBezTo>
                      <a:cubicBezTo>
                        <a:pt x="148541" y="130715"/>
                        <a:pt x="146637" y="132619"/>
                        <a:pt x="146637" y="134969"/>
                      </a:cubicBezTo>
                      <a:lnTo>
                        <a:pt x="146637" y="142482"/>
                      </a:lnTo>
                      <a:cubicBezTo>
                        <a:pt x="146637" y="144831"/>
                        <a:pt x="148541" y="146735"/>
                        <a:pt x="150891" y="146735"/>
                      </a:cubicBezTo>
                      <a:lnTo>
                        <a:pt x="162574" y="146735"/>
                      </a:lnTo>
                      <a:lnTo>
                        <a:pt x="162574" y="168474"/>
                      </a:lnTo>
                      <a:lnTo>
                        <a:pt x="127184" y="168474"/>
                      </a:lnTo>
                      <a:cubicBezTo>
                        <a:pt x="124048" y="160927"/>
                        <a:pt x="112625" y="155426"/>
                        <a:pt x="97763" y="154541"/>
                      </a:cubicBezTo>
                      <a:lnTo>
                        <a:pt x="97763" y="100256"/>
                      </a:lnTo>
                      <a:lnTo>
                        <a:pt x="117879" y="80139"/>
                      </a:lnTo>
                      <a:lnTo>
                        <a:pt x="162574" y="80139"/>
                      </a:lnTo>
                      <a:close/>
                      <a:moveTo>
                        <a:pt x="93509" y="59293"/>
                      </a:moveTo>
                      <a:lnTo>
                        <a:pt x="110102" y="75886"/>
                      </a:lnTo>
                      <a:lnTo>
                        <a:pt x="93509" y="92478"/>
                      </a:lnTo>
                      <a:lnTo>
                        <a:pt x="76916" y="75885"/>
                      </a:lnTo>
                      <a:close/>
                      <a:moveTo>
                        <a:pt x="33682" y="126545"/>
                      </a:moveTo>
                      <a:cubicBezTo>
                        <a:pt x="33682" y="133486"/>
                        <a:pt x="28035" y="139132"/>
                        <a:pt x="21095" y="139132"/>
                      </a:cubicBezTo>
                      <a:cubicBezTo>
                        <a:pt x="14154" y="139132"/>
                        <a:pt x="8508" y="133486"/>
                        <a:pt x="8508" y="126545"/>
                      </a:cubicBezTo>
                      <a:cubicBezTo>
                        <a:pt x="8508" y="119605"/>
                        <a:pt x="14154" y="113959"/>
                        <a:pt x="21095" y="113959"/>
                      </a:cubicBezTo>
                      <a:cubicBezTo>
                        <a:pt x="28035" y="113959"/>
                        <a:pt x="33682" y="119605"/>
                        <a:pt x="33682" y="12654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929" name="Google Shape;929;p26"/>
              <p:cNvGrpSpPr/>
              <p:nvPr/>
            </p:nvGrpSpPr>
            <p:grpSpPr>
              <a:xfrm>
                <a:off x="8327463" y="1871288"/>
                <a:ext cx="227091" cy="262965"/>
                <a:chOff x="6385419" y="3912987"/>
                <a:chExt cx="243319" cy="290391"/>
              </a:xfrm>
            </p:grpSpPr>
            <p:sp>
              <p:nvSpPr>
                <p:cNvPr id="930" name="Google Shape;930;p26"/>
                <p:cNvSpPr/>
                <p:nvPr/>
              </p:nvSpPr>
              <p:spPr>
                <a:xfrm>
                  <a:off x="6464657" y="3935663"/>
                  <a:ext cx="37773" cy="37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73" h="37772" extrusionOk="0">
                      <a:moveTo>
                        <a:pt x="20105" y="37735"/>
                      </a:moveTo>
                      <a:cubicBezTo>
                        <a:pt x="29560" y="37137"/>
                        <a:pt x="37138" y="29558"/>
                        <a:pt x="37735" y="20105"/>
                      </a:cubicBezTo>
                      <a:cubicBezTo>
                        <a:pt x="38078" y="14677"/>
                        <a:pt x="36076" y="9365"/>
                        <a:pt x="32242" y="5532"/>
                      </a:cubicBezTo>
                      <a:cubicBezTo>
                        <a:pt x="28408" y="1697"/>
                        <a:pt x="23092" y="-302"/>
                        <a:pt x="17668" y="37"/>
                      </a:cubicBezTo>
                      <a:cubicBezTo>
                        <a:pt x="8214" y="635"/>
                        <a:pt x="635" y="8214"/>
                        <a:pt x="38" y="17667"/>
                      </a:cubicBezTo>
                      <a:cubicBezTo>
                        <a:pt x="-305" y="23095"/>
                        <a:pt x="1697" y="28407"/>
                        <a:pt x="5531" y="32241"/>
                      </a:cubicBezTo>
                      <a:cubicBezTo>
                        <a:pt x="9241" y="35951"/>
                        <a:pt x="14493" y="38084"/>
                        <a:pt x="20105" y="37735"/>
                      </a:cubicBezTo>
                      <a:close/>
                      <a:moveTo>
                        <a:pt x="11547" y="26225"/>
                      </a:moveTo>
                      <a:cubicBezTo>
                        <a:pt x="9408" y="24087"/>
                        <a:pt x="8337" y="21238"/>
                        <a:pt x="8529" y="18203"/>
                      </a:cubicBezTo>
                      <a:cubicBezTo>
                        <a:pt x="8850" y="13100"/>
                        <a:pt x="13101" y="8850"/>
                        <a:pt x="18204" y="8528"/>
                      </a:cubicBezTo>
                      <a:cubicBezTo>
                        <a:pt x="21153" y="8337"/>
                        <a:pt x="24035" y="9354"/>
                        <a:pt x="26227" y="11546"/>
                      </a:cubicBezTo>
                      <a:cubicBezTo>
                        <a:pt x="28365" y="13685"/>
                        <a:pt x="29437" y="16533"/>
                        <a:pt x="29245" y="19568"/>
                      </a:cubicBezTo>
                      <a:cubicBezTo>
                        <a:pt x="28923" y="24671"/>
                        <a:pt x="24673" y="28921"/>
                        <a:pt x="19569" y="29244"/>
                      </a:cubicBezTo>
                      <a:cubicBezTo>
                        <a:pt x="16538" y="29439"/>
                        <a:pt x="13686" y="28364"/>
                        <a:pt x="11547" y="262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931" name="Google Shape;931;p26"/>
                <p:cNvSpPr/>
                <p:nvPr/>
              </p:nvSpPr>
              <p:spPr>
                <a:xfrm>
                  <a:off x="6385419" y="3912987"/>
                  <a:ext cx="243319" cy="290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319" h="290391" extrusionOk="0">
                      <a:moveTo>
                        <a:pt x="239067" y="159130"/>
                      </a:moveTo>
                      <a:lnTo>
                        <a:pt x="199588" y="159130"/>
                      </a:lnTo>
                      <a:lnTo>
                        <a:pt x="199588" y="124009"/>
                      </a:lnTo>
                      <a:cubicBezTo>
                        <a:pt x="199588" y="121660"/>
                        <a:pt x="197684" y="119756"/>
                        <a:pt x="195334" y="119756"/>
                      </a:cubicBezTo>
                      <a:lnTo>
                        <a:pt x="128272" y="119756"/>
                      </a:lnTo>
                      <a:lnTo>
                        <a:pt x="102379" y="93862"/>
                      </a:lnTo>
                      <a:lnTo>
                        <a:pt x="102379" y="82870"/>
                      </a:lnTo>
                      <a:cubicBezTo>
                        <a:pt x="104734" y="82303"/>
                        <a:pt x="106822" y="80812"/>
                        <a:pt x="108099" y="78702"/>
                      </a:cubicBezTo>
                      <a:lnTo>
                        <a:pt x="110356" y="74976"/>
                      </a:lnTo>
                      <a:cubicBezTo>
                        <a:pt x="110414" y="74881"/>
                        <a:pt x="110495" y="74801"/>
                        <a:pt x="110593" y="74744"/>
                      </a:cubicBezTo>
                      <a:lnTo>
                        <a:pt x="120627" y="68951"/>
                      </a:lnTo>
                      <a:cubicBezTo>
                        <a:pt x="120726" y="68894"/>
                        <a:pt x="120837" y="68864"/>
                        <a:pt x="120947" y="68861"/>
                      </a:cubicBezTo>
                      <a:lnTo>
                        <a:pt x="125303" y="68770"/>
                      </a:lnTo>
                      <a:cubicBezTo>
                        <a:pt x="128491" y="68704"/>
                        <a:pt x="131463" y="66946"/>
                        <a:pt x="133057" y="64184"/>
                      </a:cubicBezTo>
                      <a:lnTo>
                        <a:pt x="135182" y="60503"/>
                      </a:lnTo>
                      <a:cubicBezTo>
                        <a:pt x="136777" y="57741"/>
                        <a:pt x="136813" y="54289"/>
                        <a:pt x="135276" y="51495"/>
                      </a:cubicBezTo>
                      <a:lnTo>
                        <a:pt x="133179" y="47679"/>
                      </a:lnTo>
                      <a:cubicBezTo>
                        <a:pt x="133124" y="47580"/>
                        <a:pt x="133096" y="47469"/>
                        <a:pt x="133096" y="47356"/>
                      </a:cubicBezTo>
                      <a:lnTo>
                        <a:pt x="133096" y="35768"/>
                      </a:lnTo>
                      <a:cubicBezTo>
                        <a:pt x="133096" y="35656"/>
                        <a:pt x="133124" y="35545"/>
                        <a:pt x="133178" y="35448"/>
                      </a:cubicBezTo>
                      <a:cubicBezTo>
                        <a:pt x="133179" y="35447"/>
                        <a:pt x="133179" y="35447"/>
                        <a:pt x="133179" y="35446"/>
                      </a:cubicBezTo>
                      <a:lnTo>
                        <a:pt x="135277" y="31630"/>
                      </a:lnTo>
                      <a:cubicBezTo>
                        <a:pt x="136813" y="28835"/>
                        <a:pt x="136778" y="25383"/>
                        <a:pt x="135183" y="22621"/>
                      </a:cubicBezTo>
                      <a:lnTo>
                        <a:pt x="133058" y="18940"/>
                      </a:lnTo>
                      <a:cubicBezTo>
                        <a:pt x="131463" y="16179"/>
                        <a:pt x="128492" y="14422"/>
                        <a:pt x="125303" y="14355"/>
                      </a:cubicBezTo>
                      <a:lnTo>
                        <a:pt x="120950" y="14264"/>
                      </a:lnTo>
                      <a:cubicBezTo>
                        <a:pt x="120837" y="14261"/>
                        <a:pt x="120726" y="14230"/>
                        <a:pt x="120629" y="14174"/>
                      </a:cubicBezTo>
                      <a:lnTo>
                        <a:pt x="110595" y="8382"/>
                      </a:lnTo>
                      <a:cubicBezTo>
                        <a:pt x="110497" y="8324"/>
                        <a:pt x="110415" y="8244"/>
                        <a:pt x="110356" y="8148"/>
                      </a:cubicBezTo>
                      <a:lnTo>
                        <a:pt x="108099" y="4422"/>
                      </a:lnTo>
                      <a:cubicBezTo>
                        <a:pt x="106446" y="1694"/>
                        <a:pt x="103439" y="0"/>
                        <a:pt x="100251" y="0"/>
                      </a:cubicBezTo>
                      <a:lnTo>
                        <a:pt x="96000" y="0"/>
                      </a:lnTo>
                      <a:cubicBezTo>
                        <a:pt x="92811" y="0"/>
                        <a:pt x="89804" y="1694"/>
                        <a:pt x="88152" y="4422"/>
                      </a:cubicBezTo>
                      <a:lnTo>
                        <a:pt x="85894" y="8150"/>
                      </a:lnTo>
                      <a:cubicBezTo>
                        <a:pt x="85837" y="8244"/>
                        <a:pt x="85755" y="8325"/>
                        <a:pt x="85658" y="8381"/>
                      </a:cubicBezTo>
                      <a:lnTo>
                        <a:pt x="75621" y="14175"/>
                      </a:lnTo>
                      <a:cubicBezTo>
                        <a:pt x="75525" y="14231"/>
                        <a:pt x="75414" y="14261"/>
                        <a:pt x="75303" y="14264"/>
                      </a:cubicBezTo>
                      <a:lnTo>
                        <a:pt x="70946" y="14355"/>
                      </a:lnTo>
                      <a:cubicBezTo>
                        <a:pt x="67759" y="14422"/>
                        <a:pt x="64788" y="16179"/>
                        <a:pt x="63194" y="18940"/>
                      </a:cubicBezTo>
                      <a:lnTo>
                        <a:pt x="61068" y="22621"/>
                      </a:lnTo>
                      <a:cubicBezTo>
                        <a:pt x="59473" y="25383"/>
                        <a:pt x="59438" y="28835"/>
                        <a:pt x="60974" y="31629"/>
                      </a:cubicBezTo>
                      <a:lnTo>
                        <a:pt x="63073" y="35447"/>
                      </a:lnTo>
                      <a:cubicBezTo>
                        <a:pt x="63127" y="35545"/>
                        <a:pt x="63155" y="35656"/>
                        <a:pt x="63155" y="35767"/>
                      </a:cubicBezTo>
                      <a:lnTo>
                        <a:pt x="63155" y="47356"/>
                      </a:lnTo>
                      <a:cubicBezTo>
                        <a:pt x="63155" y="47468"/>
                        <a:pt x="63126" y="47580"/>
                        <a:pt x="63072" y="47677"/>
                      </a:cubicBezTo>
                      <a:lnTo>
                        <a:pt x="60974" y="51494"/>
                      </a:lnTo>
                      <a:cubicBezTo>
                        <a:pt x="59438" y="54288"/>
                        <a:pt x="59473" y="57741"/>
                        <a:pt x="61068" y="60503"/>
                      </a:cubicBezTo>
                      <a:lnTo>
                        <a:pt x="63194" y="64184"/>
                      </a:lnTo>
                      <a:cubicBezTo>
                        <a:pt x="64788" y="66945"/>
                        <a:pt x="67759" y="68703"/>
                        <a:pt x="70948" y="68769"/>
                      </a:cubicBezTo>
                      <a:lnTo>
                        <a:pt x="75301" y="68860"/>
                      </a:lnTo>
                      <a:cubicBezTo>
                        <a:pt x="75414" y="68863"/>
                        <a:pt x="75525" y="68894"/>
                        <a:pt x="75622" y="68950"/>
                      </a:cubicBezTo>
                      <a:lnTo>
                        <a:pt x="85658" y="74744"/>
                      </a:lnTo>
                      <a:cubicBezTo>
                        <a:pt x="85755" y="74801"/>
                        <a:pt x="85837" y="74880"/>
                        <a:pt x="85895" y="74976"/>
                      </a:cubicBezTo>
                      <a:lnTo>
                        <a:pt x="88152" y="78702"/>
                      </a:lnTo>
                      <a:cubicBezTo>
                        <a:pt x="89429" y="80811"/>
                        <a:pt x="91516" y="82301"/>
                        <a:pt x="93871" y="82870"/>
                      </a:cubicBezTo>
                      <a:lnTo>
                        <a:pt x="93871" y="93863"/>
                      </a:lnTo>
                      <a:lnTo>
                        <a:pt x="86938" y="100796"/>
                      </a:lnTo>
                      <a:cubicBezTo>
                        <a:pt x="85277" y="102458"/>
                        <a:pt x="85277" y="105150"/>
                        <a:pt x="86938" y="106812"/>
                      </a:cubicBezTo>
                      <a:cubicBezTo>
                        <a:pt x="88600" y="108472"/>
                        <a:pt x="91293" y="108472"/>
                        <a:pt x="92954" y="106812"/>
                      </a:cubicBezTo>
                      <a:lnTo>
                        <a:pt x="98125" y="101640"/>
                      </a:lnTo>
                      <a:lnTo>
                        <a:pt x="120493" y="124009"/>
                      </a:lnTo>
                      <a:lnTo>
                        <a:pt x="98125" y="146377"/>
                      </a:lnTo>
                      <a:lnTo>
                        <a:pt x="75756" y="124009"/>
                      </a:lnTo>
                      <a:lnTo>
                        <a:pt x="80928" y="118838"/>
                      </a:lnTo>
                      <a:cubicBezTo>
                        <a:pt x="82589" y="117176"/>
                        <a:pt x="82589" y="114483"/>
                        <a:pt x="80928" y="112822"/>
                      </a:cubicBezTo>
                      <a:cubicBezTo>
                        <a:pt x="79266" y="111161"/>
                        <a:pt x="76573" y="111161"/>
                        <a:pt x="74912" y="112822"/>
                      </a:cubicBezTo>
                      <a:lnTo>
                        <a:pt x="67978" y="119756"/>
                      </a:lnTo>
                      <a:lnTo>
                        <a:pt x="26622" y="119756"/>
                      </a:lnTo>
                      <a:cubicBezTo>
                        <a:pt x="24272" y="119756"/>
                        <a:pt x="22368" y="121660"/>
                        <a:pt x="22368" y="124009"/>
                      </a:cubicBezTo>
                      <a:lnTo>
                        <a:pt x="22368" y="159130"/>
                      </a:lnTo>
                      <a:lnTo>
                        <a:pt x="4254" y="159130"/>
                      </a:lnTo>
                      <a:cubicBezTo>
                        <a:pt x="1904" y="159130"/>
                        <a:pt x="0" y="161034"/>
                        <a:pt x="0" y="163384"/>
                      </a:cubicBezTo>
                      <a:lnTo>
                        <a:pt x="0" y="208119"/>
                      </a:lnTo>
                      <a:cubicBezTo>
                        <a:pt x="0" y="210469"/>
                        <a:pt x="1904" y="212373"/>
                        <a:pt x="4254" y="212373"/>
                      </a:cubicBezTo>
                      <a:lnTo>
                        <a:pt x="22368" y="212373"/>
                      </a:lnTo>
                      <a:lnTo>
                        <a:pt x="22368" y="243730"/>
                      </a:lnTo>
                      <a:cubicBezTo>
                        <a:pt x="22368" y="246080"/>
                        <a:pt x="24272" y="247984"/>
                        <a:pt x="26622" y="247984"/>
                      </a:cubicBezTo>
                      <a:lnTo>
                        <a:pt x="71052" y="247984"/>
                      </a:lnTo>
                      <a:cubicBezTo>
                        <a:pt x="72885" y="259694"/>
                        <a:pt x="82161" y="268970"/>
                        <a:pt x="93871" y="270803"/>
                      </a:cubicBezTo>
                      <a:lnTo>
                        <a:pt x="93871" y="286137"/>
                      </a:lnTo>
                      <a:cubicBezTo>
                        <a:pt x="93871" y="288487"/>
                        <a:pt x="95775" y="290391"/>
                        <a:pt x="98125" y="290391"/>
                      </a:cubicBezTo>
                      <a:cubicBezTo>
                        <a:pt x="100475" y="290391"/>
                        <a:pt x="102379" y="288487"/>
                        <a:pt x="102379" y="286137"/>
                      </a:cubicBezTo>
                      <a:lnTo>
                        <a:pt x="102379" y="270800"/>
                      </a:lnTo>
                      <a:cubicBezTo>
                        <a:pt x="102904" y="270718"/>
                        <a:pt x="103428" y="270620"/>
                        <a:pt x="103949" y="270507"/>
                      </a:cubicBezTo>
                      <a:cubicBezTo>
                        <a:pt x="106245" y="270009"/>
                        <a:pt x="107702" y="267744"/>
                        <a:pt x="107205" y="265449"/>
                      </a:cubicBezTo>
                      <a:cubicBezTo>
                        <a:pt x="106707" y="263153"/>
                        <a:pt x="104445" y="261698"/>
                        <a:pt x="102146" y="262192"/>
                      </a:cubicBezTo>
                      <a:cubicBezTo>
                        <a:pt x="100821" y="262480"/>
                        <a:pt x="99468" y="262626"/>
                        <a:pt x="98126" y="262626"/>
                      </a:cubicBezTo>
                      <a:cubicBezTo>
                        <a:pt x="87706" y="262626"/>
                        <a:pt x="79230" y="254149"/>
                        <a:pt x="79230" y="243730"/>
                      </a:cubicBezTo>
                      <a:cubicBezTo>
                        <a:pt x="79230" y="233312"/>
                        <a:pt x="87706" y="224835"/>
                        <a:pt x="98126" y="224835"/>
                      </a:cubicBezTo>
                      <a:cubicBezTo>
                        <a:pt x="108544" y="224835"/>
                        <a:pt x="117021" y="233312"/>
                        <a:pt x="117021" y="243730"/>
                      </a:cubicBezTo>
                      <a:cubicBezTo>
                        <a:pt x="117021" y="247494"/>
                        <a:pt x="115917" y="251129"/>
                        <a:pt x="113828" y="254241"/>
                      </a:cubicBezTo>
                      <a:cubicBezTo>
                        <a:pt x="112519" y="256192"/>
                        <a:pt x="113040" y="258835"/>
                        <a:pt x="114991" y="260144"/>
                      </a:cubicBezTo>
                      <a:cubicBezTo>
                        <a:pt x="116943" y="261453"/>
                        <a:pt x="119585" y="260932"/>
                        <a:pt x="120893" y="258981"/>
                      </a:cubicBezTo>
                      <a:cubicBezTo>
                        <a:pt x="123129" y="255649"/>
                        <a:pt x="124587" y="251907"/>
                        <a:pt x="125199" y="247984"/>
                      </a:cubicBezTo>
                      <a:lnTo>
                        <a:pt x="195334" y="247984"/>
                      </a:lnTo>
                      <a:cubicBezTo>
                        <a:pt x="197684" y="247984"/>
                        <a:pt x="199588" y="246080"/>
                        <a:pt x="199588" y="243730"/>
                      </a:cubicBezTo>
                      <a:lnTo>
                        <a:pt x="199588" y="212373"/>
                      </a:lnTo>
                      <a:lnTo>
                        <a:pt x="239066" y="212373"/>
                      </a:lnTo>
                      <a:cubicBezTo>
                        <a:pt x="241416" y="212373"/>
                        <a:pt x="243320" y="210469"/>
                        <a:pt x="243320" y="208119"/>
                      </a:cubicBezTo>
                      <a:lnTo>
                        <a:pt x="243320" y="163384"/>
                      </a:lnTo>
                      <a:cubicBezTo>
                        <a:pt x="243320" y="161034"/>
                        <a:pt x="241416" y="159130"/>
                        <a:pt x="239067" y="159130"/>
                      </a:cubicBezTo>
                      <a:close/>
                      <a:moveTo>
                        <a:pt x="89911" y="67377"/>
                      </a:moveTo>
                      <a:lnTo>
                        <a:pt x="79876" y="61582"/>
                      </a:lnTo>
                      <a:cubicBezTo>
                        <a:pt x="78542" y="60813"/>
                        <a:pt x="77023" y="60388"/>
                        <a:pt x="75480" y="60355"/>
                      </a:cubicBezTo>
                      <a:lnTo>
                        <a:pt x="71125" y="60265"/>
                      </a:lnTo>
                      <a:cubicBezTo>
                        <a:pt x="70893" y="60260"/>
                        <a:pt x="70677" y="60132"/>
                        <a:pt x="70561" y="59931"/>
                      </a:cubicBezTo>
                      <a:lnTo>
                        <a:pt x="68436" y="56250"/>
                      </a:lnTo>
                      <a:cubicBezTo>
                        <a:pt x="68320" y="56049"/>
                        <a:pt x="68317" y="55798"/>
                        <a:pt x="68429" y="55594"/>
                      </a:cubicBezTo>
                      <a:lnTo>
                        <a:pt x="70528" y="51777"/>
                      </a:lnTo>
                      <a:cubicBezTo>
                        <a:pt x="71270" y="50426"/>
                        <a:pt x="71662" y="48898"/>
                        <a:pt x="71662" y="47357"/>
                      </a:cubicBezTo>
                      <a:lnTo>
                        <a:pt x="71662" y="35768"/>
                      </a:lnTo>
                      <a:cubicBezTo>
                        <a:pt x="71662" y="34226"/>
                        <a:pt x="71269" y="32698"/>
                        <a:pt x="70527" y="31349"/>
                      </a:cubicBezTo>
                      <a:lnTo>
                        <a:pt x="68429" y="27530"/>
                      </a:lnTo>
                      <a:cubicBezTo>
                        <a:pt x="68317" y="27327"/>
                        <a:pt x="68320" y="27076"/>
                        <a:pt x="68436" y="26875"/>
                      </a:cubicBezTo>
                      <a:lnTo>
                        <a:pt x="70561" y="23195"/>
                      </a:lnTo>
                      <a:cubicBezTo>
                        <a:pt x="70677" y="22994"/>
                        <a:pt x="70894" y="22865"/>
                        <a:pt x="71125" y="22860"/>
                      </a:cubicBezTo>
                      <a:lnTo>
                        <a:pt x="75482" y="22770"/>
                      </a:lnTo>
                      <a:cubicBezTo>
                        <a:pt x="77025" y="22737"/>
                        <a:pt x="78544" y="22312"/>
                        <a:pt x="79876" y="21542"/>
                      </a:cubicBezTo>
                      <a:lnTo>
                        <a:pt x="89913" y="15747"/>
                      </a:lnTo>
                      <a:cubicBezTo>
                        <a:pt x="91248" y="14976"/>
                        <a:pt x="92376" y="13871"/>
                        <a:pt x="93172" y="12555"/>
                      </a:cubicBezTo>
                      <a:lnTo>
                        <a:pt x="95429" y="8830"/>
                      </a:lnTo>
                      <a:cubicBezTo>
                        <a:pt x="95549" y="8631"/>
                        <a:pt x="95768" y="8508"/>
                        <a:pt x="96000" y="8508"/>
                      </a:cubicBezTo>
                      <a:lnTo>
                        <a:pt x="100251" y="8508"/>
                      </a:lnTo>
                      <a:cubicBezTo>
                        <a:pt x="100483" y="8508"/>
                        <a:pt x="100702" y="8632"/>
                        <a:pt x="100822" y="8829"/>
                      </a:cubicBezTo>
                      <a:lnTo>
                        <a:pt x="103077" y="12553"/>
                      </a:lnTo>
                      <a:cubicBezTo>
                        <a:pt x="103874" y="13871"/>
                        <a:pt x="105002" y="14976"/>
                        <a:pt x="106339" y="15749"/>
                      </a:cubicBezTo>
                      <a:lnTo>
                        <a:pt x="116372" y="21541"/>
                      </a:lnTo>
                      <a:cubicBezTo>
                        <a:pt x="117706" y="22312"/>
                        <a:pt x="119226" y="22737"/>
                        <a:pt x="120770" y="22770"/>
                      </a:cubicBezTo>
                      <a:lnTo>
                        <a:pt x="125124" y="22860"/>
                      </a:lnTo>
                      <a:cubicBezTo>
                        <a:pt x="125356" y="22865"/>
                        <a:pt x="125574" y="22993"/>
                        <a:pt x="125689" y="23194"/>
                      </a:cubicBezTo>
                      <a:lnTo>
                        <a:pt x="127815" y="26875"/>
                      </a:lnTo>
                      <a:cubicBezTo>
                        <a:pt x="127930" y="27076"/>
                        <a:pt x="127933" y="27327"/>
                        <a:pt x="127821" y="27532"/>
                      </a:cubicBezTo>
                      <a:lnTo>
                        <a:pt x="125723" y="31349"/>
                      </a:lnTo>
                      <a:cubicBezTo>
                        <a:pt x="124980" y="32698"/>
                        <a:pt x="124589" y="34227"/>
                        <a:pt x="124589" y="35768"/>
                      </a:cubicBezTo>
                      <a:lnTo>
                        <a:pt x="124589" y="47356"/>
                      </a:lnTo>
                      <a:cubicBezTo>
                        <a:pt x="124589" y="48897"/>
                        <a:pt x="124980" y="50425"/>
                        <a:pt x="125723" y="51777"/>
                      </a:cubicBezTo>
                      <a:lnTo>
                        <a:pt x="127821" y="55594"/>
                      </a:lnTo>
                      <a:cubicBezTo>
                        <a:pt x="127933" y="55797"/>
                        <a:pt x="127930" y="56048"/>
                        <a:pt x="127815" y="56249"/>
                      </a:cubicBezTo>
                      <a:lnTo>
                        <a:pt x="125689" y="59930"/>
                      </a:lnTo>
                      <a:cubicBezTo>
                        <a:pt x="125573" y="60131"/>
                        <a:pt x="125357" y="60259"/>
                        <a:pt x="125126" y="60264"/>
                      </a:cubicBezTo>
                      <a:lnTo>
                        <a:pt x="120768" y="60355"/>
                      </a:lnTo>
                      <a:cubicBezTo>
                        <a:pt x="119228" y="60388"/>
                        <a:pt x="117708" y="60812"/>
                        <a:pt x="116374" y="61582"/>
                      </a:cubicBezTo>
                      <a:lnTo>
                        <a:pt x="106340" y="67376"/>
                      </a:lnTo>
                      <a:cubicBezTo>
                        <a:pt x="105005" y="68147"/>
                        <a:pt x="103877" y="69251"/>
                        <a:pt x="103079" y="70570"/>
                      </a:cubicBezTo>
                      <a:lnTo>
                        <a:pt x="100822" y="74295"/>
                      </a:lnTo>
                      <a:cubicBezTo>
                        <a:pt x="100702" y="74493"/>
                        <a:pt x="100483" y="74616"/>
                        <a:pt x="100251" y="74616"/>
                      </a:cubicBezTo>
                      <a:lnTo>
                        <a:pt x="96000" y="74616"/>
                      </a:lnTo>
                      <a:cubicBezTo>
                        <a:pt x="95768" y="74616"/>
                        <a:pt x="95549" y="74493"/>
                        <a:pt x="95429" y="74295"/>
                      </a:cubicBezTo>
                      <a:lnTo>
                        <a:pt x="93172" y="70570"/>
                      </a:lnTo>
                      <a:cubicBezTo>
                        <a:pt x="92374" y="69252"/>
                        <a:pt x="91246" y="68147"/>
                        <a:pt x="89911" y="67377"/>
                      </a:cubicBezTo>
                      <a:close/>
                      <a:moveTo>
                        <a:pt x="8508" y="167637"/>
                      </a:moveTo>
                      <a:lnTo>
                        <a:pt x="44736" y="167637"/>
                      </a:lnTo>
                      <a:lnTo>
                        <a:pt x="44736" y="203865"/>
                      </a:lnTo>
                      <a:lnTo>
                        <a:pt x="8508" y="203865"/>
                      </a:lnTo>
                      <a:close/>
                      <a:moveTo>
                        <a:pt x="191080" y="239476"/>
                      </a:moveTo>
                      <a:lnTo>
                        <a:pt x="125198" y="239476"/>
                      </a:lnTo>
                      <a:cubicBezTo>
                        <a:pt x="123148" y="226379"/>
                        <a:pt x="111789" y="216327"/>
                        <a:pt x="98126" y="216327"/>
                      </a:cubicBezTo>
                      <a:cubicBezTo>
                        <a:pt x="84462" y="216327"/>
                        <a:pt x="73102" y="226379"/>
                        <a:pt x="71052" y="239476"/>
                      </a:cubicBezTo>
                      <a:lnTo>
                        <a:pt x="30876" y="239476"/>
                      </a:lnTo>
                      <a:lnTo>
                        <a:pt x="30876" y="212373"/>
                      </a:lnTo>
                      <a:lnTo>
                        <a:pt x="48990" y="212373"/>
                      </a:lnTo>
                      <a:cubicBezTo>
                        <a:pt x="51340" y="212373"/>
                        <a:pt x="53244" y="210469"/>
                        <a:pt x="53244" y="208119"/>
                      </a:cubicBezTo>
                      <a:lnTo>
                        <a:pt x="53244" y="163384"/>
                      </a:lnTo>
                      <a:cubicBezTo>
                        <a:pt x="53244" y="161034"/>
                        <a:pt x="51340" y="159130"/>
                        <a:pt x="48990" y="159130"/>
                      </a:cubicBezTo>
                      <a:lnTo>
                        <a:pt x="30876" y="159130"/>
                      </a:lnTo>
                      <a:lnTo>
                        <a:pt x="30876" y="128263"/>
                      </a:lnTo>
                      <a:lnTo>
                        <a:pt x="67979" y="128263"/>
                      </a:lnTo>
                      <a:lnTo>
                        <a:pt x="95118" y="155402"/>
                      </a:lnTo>
                      <a:cubicBezTo>
                        <a:pt x="95949" y="156232"/>
                        <a:pt x="97038" y="156647"/>
                        <a:pt x="98126" y="156647"/>
                      </a:cubicBezTo>
                      <a:cubicBezTo>
                        <a:pt x="99214" y="156647"/>
                        <a:pt x="100303" y="156232"/>
                        <a:pt x="101134" y="155402"/>
                      </a:cubicBezTo>
                      <a:lnTo>
                        <a:pt x="128273" y="128263"/>
                      </a:lnTo>
                      <a:lnTo>
                        <a:pt x="191081" y="128263"/>
                      </a:lnTo>
                      <a:lnTo>
                        <a:pt x="191081" y="159130"/>
                      </a:lnTo>
                      <a:lnTo>
                        <a:pt x="151601" y="159130"/>
                      </a:lnTo>
                      <a:cubicBezTo>
                        <a:pt x="149251" y="159130"/>
                        <a:pt x="147347" y="161034"/>
                        <a:pt x="147347" y="163384"/>
                      </a:cubicBezTo>
                      <a:lnTo>
                        <a:pt x="147347" y="208119"/>
                      </a:lnTo>
                      <a:cubicBezTo>
                        <a:pt x="147347" y="210469"/>
                        <a:pt x="149251" y="212373"/>
                        <a:pt x="151601" y="212373"/>
                      </a:cubicBezTo>
                      <a:lnTo>
                        <a:pt x="191080" y="212373"/>
                      </a:lnTo>
                      <a:close/>
                      <a:moveTo>
                        <a:pt x="234813" y="203865"/>
                      </a:moveTo>
                      <a:lnTo>
                        <a:pt x="155855" y="203865"/>
                      </a:lnTo>
                      <a:lnTo>
                        <a:pt x="155855" y="167637"/>
                      </a:lnTo>
                      <a:lnTo>
                        <a:pt x="234813" y="16763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932" name="Google Shape;932;p26"/>
                <p:cNvSpPr/>
                <p:nvPr/>
              </p:nvSpPr>
              <p:spPr>
                <a:xfrm>
                  <a:off x="6454746" y="4087547"/>
                  <a:ext cx="14063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3" h="8507" extrusionOk="0">
                      <a:moveTo>
                        <a:pt x="9810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9810" y="8508"/>
                      </a:lnTo>
                      <a:cubicBezTo>
                        <a:pt x="12160" y="8508"/>
                        <a:pt x="14064" y="6604"/>
                        <a:pt x="14064" y="4254"/>
                      </a:cubicBezTo>
                      <a:cubicBezTo>
                        <a:pt x="14064" y="1904"/>
                        <a:pt x="12160" y="0"/>
                        <a:pt x="98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933" name="Google Shape;933;p26"/>
                <p:cNvSpPr/>
                <p:nvPr/>
              </p:nvSpPr>
              <p:spPr>
                <a:xfrm>
                  <a:off x="6474293" y="4087547"/>
                  <a:ext cx="38049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49" h="8507" extrusionOk="0">
                      <a:moveTo>
                        <a:pt x="33795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33795" y="8508"/>
                      </a:lnTo>
                      <a:cubicBezTo>
                        <a:pt x="36145" y="8508"/>
                        <a:pt x="38049" y="6604"/>
                        <a:pt x="38049" y="4254"/>
                      </a:cubicBezTo>
                      <a:cubicBezTo>
                        <a:pt x="38049" y="1904"/>
                        <a:pt x="36145" y="0"/>
                        <a:pt x="337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934" name="Google Shape;934;p26"/>
                <p:cNvSpPr/>
                <p:nvPr/>
              </p:nvSpPr>
              <p:spPr>
                <a:xfrm>
                  <a:off x="6454746" y="4101420"/>
                  <a:ext cx="14063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3" h="8507" extrusionOk="0">
                      <a:moveTo>
                        <a:pt x="9810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9810" y="8508"/>
                      </a:lnTo>
                      <a:cubicBezTo>
                        <a:pt x="12160" y="8508"/>
                        <a:pt x="14064" y="6604"/>
                        <a:pt x="14064" y="4254"/>
                      </a:cubicBezTo>
                      <a:cubicBezTo>
                        <a:pt x="14064" y="1904"/>
                        <a:pt x="12160" y="0"/>
                        <a:pt x="98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935" name="Google Shape;935;p26"/>
                <p:cNvSpPr/>
                <p:nvPr/>
              </p:nvSpPr>
              <p:spPr>
                <a:xfrm>
                  <a:off x="6474293" y="4101420"/>
                  <a:ext cx="38049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49" h="8507" extrusionOk="0">
                      <a:moveTo>
                        <a:pt x="33795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33795" y="8508"/>
                      </a:lnTo>
                      <a:cubicBezTo>
                        <a:pt x="36145" y="8508"/>
                        <a:pt x="38049" y="6604"/>
                        <a:pt x="38049" y="4254"/>
                      </a:cubicBezTo>
                      <a:cubicBezTo>
                        <a:pt x="38049" y="1904"/>
                        <a:pt x="36145" y="0"/>
                        <a:pt x="337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7" name="Google Shape;800;p26">
                <a:extLst>
                  <a:ext uri="{FF2B5EF4-FFF2-40B4-BE49-F238E27FC236}">
                    <a16:creationId xmlns:a16="http://schemas.microsoft.com/office/drawing/2014/main" id="{96B2C2BC-07BB-EB79-51F8-F8C316FF006B}"/>
                  </a:ext>
                </a:extLst>
              </p:cNvPr>
              <p:cNvSpPr/>
              <p:nvPr/>
            </p:nvSpPr>
            <p:spPr>
              <a:xfrm>
                <a:off x="9577292" y="4320820"/>
                <a:ext cx="1880084" cy="36000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1200" dirty="0">
                    <a:solidFill>
                      <a:schemeClr val="bg1"/>
                    </a:solidFill>
                    <a:latin typeface="Lato" panose="020B0604020202020204" charset="0"/>
                    <a:sym typeface="Montserrat SemiBold"/>
                  </a:rPr>
                  <a:t>15 Aralık 2024</a:t>
                </a:r>
                <a:endParaRPr sz="1200" dirty="0">
                  <a:solidFill>
                    <a:schemeClr val="bg1"/>
                  </a:solidFill>
                  <a:latin typeface="Lato" panose="020B0604020202020204" charset="0"/>
                  <a:sym typeface="Montserrat SemiBold"/>
                </a:endParaRPr>
              </a:p>
            </p:txBody>
          </p:sp>
          <p:sp>
            <p:nvSpPr>
              <p:cNvPr id="8" name="Google Shape;801;p26">
                <a:extLst>
                  <a:ext uri="{FF2B5EF4-FFF2-40B4-BE49-F238E27FC236}">
                    <a16:creationId xmlns:a16="http://schemas.microsoft.com/office/drawing/2014/main" id="{7179D7FB-C406-4723-DA63-EC021C638F8F}"/>
                  </a:ext>
                </a:extLst>
              </p:cNvPr>
              <p:cNvSpPr txBox="1"/>
              <p:nvPr/>
            </p:nvSpPr>
            <p:spPr>
              <a:xfrm>
                <a:off x="9577292" y="4680831"/>
                <a:ext cx="1880084" cy="7371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" dirty="0">
                    <a:solidFill>
                      <a:schemeClr val="dk1"/>
                    </a:solidFill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  <a:sym typeface="Montserrat Medium"/>
                  </a:rPr>
                  <a:t>Proje Tamamlama ve SteerCo Değerlendirme</a:t>
                </a:r>
                <a:endParaRPr dirty="0">
                  <a:solidFill>
                    <a:schemeClr val="dk1"/>
                  </a:solidFill>
                  <a:latin typeface="Lato" panose="020B0604020202020204" charset="0"/>
                  <a:ea typeface="Lato" panose="020F0502020204030203" pitchFamily="34" charset="0"/>
                  <a:cs typeface="Lato" panose="020F0502020204030203" pitchFamily="34" charset="0"/>
                  <a:sym typeface="Montserrat Medium"/>
                </a:endParaRPr>
              </a:p>
            </p:txBody>
          </p:sp>
          <p:sp>
            <p:nvSpPr>
              <p:cNvPr id="9" name="Google Shape;808;p26">
                <a:extLst>
                  <a:ext uri="{FF2B5EF4-FFF2-40B4-BE49-F238E27FC236}">
                    <a16:creationId xmlns:a16="http://schemas.microsoft.com/office/drawing/2014/main" id="{53002F05-B032-1613-EAC1-DEA368C6A9AC}"/>
                  </a:ext>
                </a:extLst>
              </p:cNvPr>
              <p:cNvSpPr/>
              <p:nvPr/>
            </p:nvSpPr>
            <p:spPr>
              <a:xfrm>
                <a:off x="9577292" y="2418039"/>
                <a:ext cx="1880084" cy="36000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tr-TR" sz="1200" dirty="0">
                    <a:solidFill>
                      <a:schemeClr val="bg1"/>
                    </a:solidFill>
                    <a:latin typeface="Lato" panose="020B0604020202020204" charset="0"/>
                    <a:sym typeface="Montserrat SemiBold"/>
                  </a:rPr>
                  <a:t>23 Ekim 2024</a:t>
                </a:r>
              </a:p>
            </p:txBody>
          </p:sp>
          <p:sp>
            <p:nvSpPr>
              <p:cNvPr id="10" name="Google Shape;809;p26">
                <a:extLst>
                  <a:ext uri="{FF2B5EF4-FFF2-40B4-BE49-F238E27FC236}">
                    <a16:creationId xmlns:a16="http://schemas.microsoft.com/office/drawing/2014/main" id="{AA3C0F4D-96C1-12D8-D9CE-FEEBBD183488}"/>
                  </a:ext>
                </a:extLst>
              </p:cNvPr>
              <p:cNvSpPr txBox="1"/>
              <p:nvPr/>
            </p:nvSpPr>
            <p:spPr>
              <a:xfrm>
                <a:off x="9577292" y="2778051"/>
                <a:ext cx="1880084" cy="6952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-US" dirty="0" err="1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Efor</a:t>
                </a:r>
                <a:r>
                  <a:rPr lang="en-US" dirty="0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 </a:t>
                </a:r>
                <a:r>
                  <a:rPr lang="en-US" dirty="0" err="1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Onayı</a:t>
                </a:r>
                <a:r>
                  <a:rPr lang="en-US" dirty="0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 </a:t>
                </a:r>
                <a:r>
                  <a:rPr lang="en-US" dirty="0" err="1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ve</a:t>
                </a:r>
                <a:r>
                  <a:rPr lang="en-US" dirty="0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 </a:t>
                </a:r>
                <a:r>
                  <a:rPr lang="en-US" dirty="0" err="1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Süreç</a:t>
                </a:r>
                <a:r>
                  <a:rPr lang="en-US" dirty="0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 </a:t>
                </a:r>
                <a:r>
                  <a:rPr lang="en-US" dirty="0" err="1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Tasarımların</a:t>
                </a:r>
                <a:r>
                  <a:rPr lang="en-US" dirty="0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 </a:t>
                </a:r>
                <a:r>
                  <a:rPr lang="en-US" dirty="0" err="1">
                    <a:solidFill>
                      <a:schemeClr val="dk1"/>
                    </a:solidFill>
                    <a:latin typeface="Lato" panose="020B0604020202020204" charset="0"/>
                    <a:ea typeface="Montserrat Medium"/>
                    <a:cs typeface="Montserrat Medium"/>
                    <a:sym typeface="Montserrat Medium"/>
                  </a:rPr>
                  <a:t>Başlangıcı</a:t>
                </a:r>
                <a:endParaRPr lang="en-US" dirty="0">
                  <a:solidFill>
                    <a:schemeClr val="dk1"/>
                  </a:solidFill>
                  <a:latin typeface="Lato" panose="020B0604020202020204" charset="0"/>
                  <a:ea typeface="Montserrat Medium"/>
                  <a:cs typeface="Montserrat Medium"/>
                  <a:sym typeface="Montserrat Medium"/>
                </a:endParaRPr>
              </a:p>
            </p:txBody>
          </p:sp>
          <p:grpSp>
            <p:nvGrpSpPr>
              <p:cNvPr id="13" name="Google Shape;929;p26">
                <a:extLst>
                  <a:ext uri="{FF2B5EF4-FFF2-40B4-BE49-F238E27FC236}">
                    <a16:creationId xmlns:a16="http://schemas.microsoft.com/office/drawing/2014/main" id="{4FAC0BF8-4E4E-AE01-6182-C95CFF96D3DC}"/>
                  </a:ext>
                </a:extLst>
              </p:cNvPr>
              <p:cNvGrpSpPr/>
              <p:nvPr/>
            </p:nvGrpSpPr>
            <p:grpSpPr>
              <a:xfrm>
                <a:off x="10468527" y="1883352"/>
                <a:ext cx="53755" cy="157806"/>
                <a:chOff x="6454746" y="3935663"/>
                <a:chExt cx="57596" cy="174264"/>
              </a:xfrm>
            </p:grpSpPr>
            <p:sp>
              <p:nvSpPr>
                <p:cNvPr id="14" name="Google Shape;930;p26">
                  <a:extLst>
                    <a:ext uri="{FF2B5EF4-FFF2-40B4-BE49-F238E27FC236}">
                      <a16:creationId xmlns:a16="http://schemas.microsoft.com/office/drawing/2014/main" id="{3B2FF8DA-B0B5-F34D-4A5B-400721036257}"/>
                    </a:ext>
                  </a:extLst>
                </p:cNvPr>
                <p:cNvSpPr/>
                <p:nvPr/>
              </p:nvSpPr>
              <p:spPr>
                <a:xfrm>
                  <a:off x="6464657" y="3935663"/>
                  <a:ext cx="37773" cy="37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73" h="37772" extrusionOk="0">
                      <a:moveTo>
                        <a:pt x="20105" y="37735"/>
                      </a:moveTo>
                      <a:cubicBezTo>
                        <a:pt x="29560" y="37137"/>
                        <a:pt x="37138" y="29558"/>
                        <a:pt x="37735" y="20105"/>
                      </a:cubicBezTo>
                      <a:cubicBezTo>
                        <a:pt x="38078" y="14677"/>
                        <a:pt x="36076" y="9365"/>
                        <a:pt x="32242" y="5532"/>
                      </a:cubicBezTo>
                      <a:cubicBezTo>
                        <a:pt x="28408" y="1697"/>
                        <a:pt x="23092" y="-302"/>
                        <a:pt x="17668" y="37"/>
                      </a:cubicBezTo>
                      <a:cubicBezTo>
                        <a:pt x="8214" y="635"/>
                        <a:pt x="635" y="8214"/>
                        <a:pt x="38" y="17667"/>
                      </a:cubicBezTo>
                      <a:cubicBezTo>
                        <a:pt x="-305" y="23095"/>
                        <a:pt x="1697" y="28407"/>
                        <a:pt x="5531" y="32241"/>
                      </a:cubicBezTo>
                      <a:cubicBezTo>
                        <a:pt x="9241" y="35951"/>
                        <a:pt x="14493" y="38084"/>
                        <a:pt x="20105" y="37735"/>
                      </a:cubicBezTo>
                      <a:close/>
                      <a:moveTo>
                        <a:pt x="11547" y="26225"/>
                      </a:moveTo>
                      <a:cubicBezTo>
                        <a:pt x="9408" y="24087"/>
                        <a:pt x="8337" y="21238"/>
                        <a:pt x="8529" y="18203"/>
                      </a:cubicBezTo>
                      <a:cubicBezTo>
                        <a:pt x="8850" y="13100"/>
                        <a:pt x="13101" y="8850"/>
                        <a:pt x="18204" y="8528"/>
                      </a:cubicBezTo>
                      <a:cubicBezTo>
                        <a:pt x="21153" y="8337"/>
                        <a:pt x="24035" y="9354"/>
                        <a:pt x="26227" y="11546"/>
                      </a:cubicBezTo>
                      <a:cubicBezTo>
                        <a:pt x="28365" y="13685"/>
                        <a:pt x="29437" y="16533"/>
                        <a:pt x="29245" y="19568"/>
                      </a:cubicBezTo>
                      <a:cubicBezTo>
                        <a:pt x="28923" y="24671"/>
                        <a:pt x="24673" y="28921"/>
                        <a:pt x="19569" y="29244"/>
                      </a:cubicBezTo>
                      <a:cubicBezTo>
                        <a:pt x="16538" y="29439"/>
                        <a:pt x="13686" y="28364"/>
                        <a:pt x="11547" y="262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16" name="Google Shape;932;p26">
                  <a:extLst>
                    <a:ext uri="{FF2B5EF4-FFF2-40B4-BE49-F238E27FC236}">
                      <a16:creationId xmlns:a16="http://schemas.microsoft.com/office/drawing/2014/main" id="{D295AD69-FD94-2E4D-83A6-FB085CD9D134}"/>
                    </a:ext>
                  </a:extLst>
                </p:cNvPr>
                <p:cNvSpPr/>
                <p:nvPr/>
              </p:nvSpPr>
              <p:spPr>
                <a:xfrm>
                  <a:off x="6454746" y="4087547"/>
                  <a:ext cx="14063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3" h="8507" extrusionOk="0">
                      <a:moveTo>
                        <a:pt x="9810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9810" y="8508"/>
                      </a:lnTo>
                      <a:cubicBezTo>
                        <a:pt x="12160" y="8508"/>
                        <a:pt x="14064" y="6604"/>
                        <a:pt x="14064" y="4254"/>
                      </a:cubicBezTo>
                      <a:cubicBezTo>
                        <a:pt x="14064" y="1904"/>
                        <a:pt x="12160" y="0"/>
                        <a:pt x="98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17" name="Google Shape;933;p26">
                  <a:extLst>
                    <a:ext uri="{FF2B5EF4-FFF2-40B4-BE49-F238E27FC236}">
                      <a16:creationId xmlns:a16="http://schemas.microsoft.com/office/drawing/2014/main" id="{6A187CAC-94FA-5A76-2480-C08FA8317740}"/>
                    </a:ext>
                  </a:extLst>
                </p:cNvPr>
                <p:cNvSpPr/>
                <p:nvPr/>
              </p:nvSpPr>
              <p:spPr>
                <a:xfrm>
                  <a:off x="6474293" y="4087547"/>
                  <a:ext cx="38049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49" h="8507" extrusionOk="0">
                      <a:moveTo>
                        <a:pt x="33795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33795" y="8508"/>
                      </a:lnTo>
                      <a:cubicBezTo>
                        <a:pt x="36145" y="8508"/>
                        <a:pt x="38049" y="6604"/>
                        <a:pt x="38049" y="4254"/>
                      </a:cubicBezTo>
                      <a:cubicBezTo>
                        <a:pt x="38049" y="1904"/>
                        <a:pt x="36145" y="0"/>
                        <a:pt x="337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18" name="Google Shape;934;p26">
                  <a:extLst>
                    <a:ext uri="{FF2B5EF4-FFF2-40B4-BE49-F238E27FC236}">
                      <a16:creationId xmlns:a16="http://schemas.microsoft.com/office/drawing/2014/main" id="{9ADE1EB5-F420-F411-39FA-24107E7436EF}"/>
                    </a:ext>
                  </a:extLst>
                </p:cNvPr>
                <p:cNvSpPr/>
                <p:nvPr/>
              </p:nvSpPr>
              <p:spPr>
                <a:xfrm>
                  <a:off x="6454746" y="4101420"/>
                  <a:ext cx="14063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3" h="8507" extrusionOk="0">
                      <a:moveTo>
                        <a:pt x="9810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9810" y="8508"/>
                      </a:lnTo>
                      <a:cubicBezTo>
                        <a:pt x="12160" y="8508"/>
                        <a:pt x="14064" y="6604"/>
                        <a:pt x="14064" y="4254"/>
                      </a:cubicBezTo>
                      <a:cubicBezTo>
                        <a:pt x="14064" y="1904"/>
                        <a:pt x="12160" y="0"/>
                        <a:pt x="98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19" name="Google Shape;935;p26">
                  <a:extLst>
                    <a:ext uri="{FF2B5EF4-FFF2-40B4-BE49-F238E27FC236}">
                      <a16:creationId xmlns:a16="http://schemas.microsoft.com/office/drawing/2014/main" id="{4F5CE8FE-E876-7AD9-A1A8-E192C8AFDEE2}"/>
                    </a:ext>
                  </a:extLst>
                </p:cNvPr>
                <p:cNvSpPr/>
                <p:nvPr/>
              </p:nvSpPr>
              <p:spPr>
                <a:xfrm>
                  <a:off x="6474293" y="4101420"/>
                  <a:ext cx="38049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49" h="8507" extrusionOk="0">
                      <a:moveTo>
                        <a:pt x="33795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33795" y="8508"/>
                      </a:lnTo>
                      <a:cubicBezTo>
                        <a:pt x="36145" y="8508"/>
                        <a:pt x="38049" y="6604"/>
                        <a:pt x="38049" y="4254"/>
                      </a:cubicBezTo>
                      <a:cubicBezTo>
                        <a:pt x="38049" y="1904"/>
                        <a:pt x="36145" y="0"/>
                        <a:pt x="337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42" name="Google Shape;859;p26">
                <a:extLst>
                  <a:ext uri="{FF2B5EF4-FFF2-40B4-BE49-F238E27FC236}">
                    <a16:creationId xmlns:a16="http://schemas.microsoft.com/office/drawing/2014/main" id="{D1D11D1C-644C-D5B9-E84E-814EF5425D49}"/>
                  </a:ext>
                </a:extLst>
              </p:cNvPr>
              <p:cNvGrpSpPr/>
              <p:nvPr/>
            </p:nvGrpSpPr>
            <p:grpSpPr>
              <a:xfrm>
                <a:off x="10381671" y="3761243"/>
                <a:ext cx="271022" cy="262963"/>
                <a:chOff x="6361884" y="4542165"/>
                <a:chExt cx="290390" cy="290390"/>
              </a:xfrm>
            </p:grpSpPr>
            <p:sp>
              <p:nvSpPr>
                <p:cNvPr id="43" name="Google Shape;860;p26">
                  <a:extLst>
                    <a:ext uri="{FF2B5EF4-FFF2-40B4-BE49-F238E27FC236}">
                      <a16:creationId xmlns:a16="http://schemas.microsoft.com/office/drawing/2014/main" id="{D684038F-43D0-FCEA-BCD3-2B3768AD8DED}"/>
                    </a:ext>
                  </a:extLst>
                </p:cNvPr>
                <p:cNvSpPr/>
                <p:nvPr/>
              </p:nvSpPr>
              <p:spPr>
                <a:xfrm>
                  <a:off x="6389562" y="4579023"/>
                  <a:ext cx="79120" cy="8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20" h="85933" extrusionOk="0">
                      <a:moveTo>
                        <a:pt x="3328" y="36543"/>
                      </a:moveTo>
                      <a:cubicBezTo>
                        <a:pt x="3397" y="36669"/>
                        <a:pt x="3434" y="36811"/>
                        <a:pt x="3434" y="36955"/>
                      </a:cubicBezTo>
                      <a:lnTo>
                        <a:pt x="3434" y="48979"/>
                      </a:lnTo>
                      <a:cubicBezTo>
                        <a:pt x="3434" y="49122"/>
                        <a:pt x="3398" y="49264"/>
                        <a:pt x="3328" y="49390"/>
                      </a:cubicBezTo>
                      <a:lnTo>
                        <a:pt x="1151" y="53350"/>
                      </a:lnTo>
                      <a:cubicBezTo>
                        <a:pt x="-416" y="56201"/>
                        <a:pt x="-379" y="59722"/>
                        <a:pt x="1247" y="62541"/>
                      </a:cubicBezTo>
                      <a:lnTo>
                        <a:pt x="3452" y="66359"/>
                      </a:lnTo>
                      <a:cubicBezTo>
                        <a:pt x="5078" y="69177"/>
                        <a:pt x="8110" y="70969"/>
                        <a:pt x="11363" y="71038"/>
                      </a:cubicBezTo>
                      <a:lnTo>
                        <a:pt x="15884" y="71133"/>
                      </a:lnTo>
                      <a:cubicBezTo>
                        <a:pt x="16026" y="71136"/>
                        <a:pt x="16167" y="71175"/>
                        <a:pt x="16291" y="71247"/>
                      </a:cubicBezTo>
                      <a:lnTo>
                        <a:pt x="26705" y="77260"/>
                      </a:lnTo>
                      <a:cubicBezTo>
                        <a:pt x="26829" y="77331"/>
                        <a:pt x="26933" y="77435"/>
                        <a:pt x="27007" y="77555"/>
                      </a:cubicBezTo>
                      <a:lnTo>
                        <a:pt x="29349" y="81423"/>
                      </a:lnTo>
                      <a:cubicBezTo>
                        <a:pt x="31035" y="84205"/>
                        <a:pt x="34103" y="85934"/>
                        <a:pt x="37355" y="85934"/>
                      </a:cubicBezTo>
                      <a:lnTo>
                        <a:pt x="41766" y="85934"/>
                      </a:lnTo>
                      <a:cubicBezTo>
                        <a:pt x="45018" y="85934"/>
                        <a:pt x="48087" y="84205"/>
                        <a:pt x="49773" y="81422"/>
                      </a:cubicBezTo>
                      <a:lnTo>
                        <a:pt x="52113" y="77557"/>
                      </a:lnTo>
                      <a:cubicBezTo>
                        <a:pt x="52187" y="77434"/>
                        <a:pt x="52292" y="77331"/>
                        <a:pt x="52417" y="77259"/>
                      </a:cubicBezTo>
                      <a:lnTo>
                        <a:pt x="62829" y="71247"/>
                      </a:lnTo>
                      <a:cubicBezTo>
                        <a:pt x="62954" y="71175"/>
                        <a:pt x="63095" y="71136"/>
                        <a:pt x="63239" y="71133"/>
                      </a:cubicBezTo>
                      <a:lnTo>
                        <a:pt x="67758" y="71038"/>
                      </a:lnTo>
                      <a:cubicBezTo>
                        <a:pt x="71011" y="70969"/>
                        <a:pt x="74043" y="69177"/>
                        <a:pt x="75668" y="66360"/>
                      </a:cubicBezTo>
                      <a:lnTo>
                        <a:pt x="77874" y="62540"/>
                      </a:lnTo>
                      <a:cubicBezTo>
                        <a:pt x="79500" y="59722"/>
                        <a:pt x="79537" y="56202"/>
                        <a:pt x="77970" y="53350"/>
                      </a:cubicBezTo>
                      <a:lnTo>
                        <a:pt x="75792" y="49390"/>
                      </a:lnTo>
                      <a:cubicBezTo>
                        <a:pt x="75724" y="49264"/>
                        <a:pt x="75687" y="49122"/>
                        <a:pt x="75687" y="48979"/>
                      </a:cubicBezTo>
                      <a:lnTo>
                        <a:pt x="75687" y="36955"/>
                      </a:lnTo>
                      <a:cubicBezTo>
                        <a:pt x="75687" y="36811"/>
                        <a:pt x="75723" y="36669"/>
                        <a:pt x="75792" y="36543"/>
                      </a:cubicBezTo>
                      <a:lnTo>
                        <a:pt x="77971" y="32582"/>
                      </a:lnTo>
                      <a:cubicBezTo>
                        <a:pt x="79537" y="29732"/>
                        <a:pt x="79500" y="26211"/>
                        <a:pt x="77874" y="23393"/>
                      </a:cubicBezTo>
                      <a:lnTo>
                        <a:pt x="75669" y="19574"/>
                      </a:lnTo>
                      <a:cubicBezTo>
                        <a:pt x="74042" y="16755"/>
                        <a:pt x="71010" y="14963"/>
                        <a:pt x="67758" y="14896"/>
                      </a:cubicBezTo>
                      <a:lnTo>
                        <a:pt x="63240" y="14801"/>
                      </a:lnTo>
                      <a:cubicBezTo>
                        <a:pt x="63097" y="14797"/>
                        <a:pt x="62955" y="14758"/>
                        <a:pt x="62830" y="14686"/>
                      </a:cubicBezTo>
                      <a:lnTo>
                        <a:pt x="52418" y="8675"/>
                      </a:lnTo>
                      <a:cubicBezTo>
                        <a:pt x="52293" y="8603"/>
                        <a:pt x="52188" y="8500"/>
                        <a:pt x="52114" y="8378"/>
                      </a:cubicBezTo>
                      <a:lnTo>
                        <a:pt x="49772" y="4511"/>
                      </a:lnTo>
                      <a:cubicBezTo>
                        <a:pt x="48087" y="1729"/>
                        <a:pt x="45019" y="0"/>
                        <a:pt x="41766" y="0"/>
                      </a:cubicBezTo>
                      <a:lnTo>
                        <a:pt x="37355" y="0"/>
                      </a:lnTo>
                      <a:cubicBezTo>
                        <a:pt x="34102" y="0"/>
                        <a:pt x="31034" y="1729"/>
                        <a:pt x="29349" y="4512"/>
                      </a:cubicBezTo>
                      <a:lnTo>
                        <a:pt x="27007" y="8377"/>
                      </a:lnTo>
                      <a:cubicBezTo>
                        <a:pt x="26933" y="8500"/>
                        <a:pt x="26828" y="8603"/>
                        <a:pt x="26704" y="8674"/>
                      </a:cubicBezTo>
                      <a:lnTo>
                        <a:pt x="16289" y="14686"/>
                      </a:lnTo>
                      <a:cubicBezTo>
                        <a:pt x="16166" y="14758"/>
                        <a:pt x="16024" y="14797"/>
                        <a:pt x="15882" y="14800"/>
                      </a:cubicBezTo>
                      <a:lnTo>
                        <a:pt x="11363" y="14895"/>
                      </a:lnTo>
                      <a:cubicBezTo>
                        <a:pt x="8110" y="14963"/>
                        <a:pt x="5078" y="16755"/>
                        <a:pt x="3452" y="19573"/>
                      </a:cubicBezTo>
                      <a:lnTo>
                        <a:pt x="1246" y="23393"/>
                      </a:lnTo>
                      <a:cubicBezTo>
                        <a:pt x="-380" y="26211"/>
                        <a:pt x="-417" y="29732"/>
                        <a:pt x="1151" y="32582"/>
                      </a:cubicBezTo>
                      <a:close/>
                      <a:moveTo>
                        <a:pt x="8614" y="27646"/>
                      </a:moveTo>
                      <a:lnTo>
                        <a:pt x="10821" y="23826"/>
                      </a:lnTo>
                      <a:cubicBezTo>
                        <a:pt x="10969" y="23570"/>
                        <a:pt x="11244" y="23407"/>
                        <a:pt x="11542" y="23400"/>
                      </a:cubicBezTo>
                      <a:lnTo>
                        <a:pt x="16062" y="23306"/>
                      </a:lnTo>
                      <a:cubicBezTo>
                        <a:pt x="17634" y="23272"/>
                        <a:pt x="19185" y="22839"/>
                        <a:pt x="20545" y="22053"/>
                      </a:cubicBezTo>
                      <a:lnTo>
                        <a:pt x="30959" y="16041"/>
                      </a:lnTo>
                      <a:cubicBezTo>
                        <a:pt x="32320" y="15254"/>
                        <a:pt x="33470" y="14128"/>
                        <a:pt x="34284" y="12783"/>
                      </a:cubicBezTo>
                      <a:lnTo>
                        <a:pt x="36625" y="8918"/>
                      </a:lnTo>
                      <a:cubicBezTo>
                        <a:pt x="36779" y="8665"/>
                        <a:pt x="37059" y="8506"/>
                        <a:pt x="37355" y="8506"/>
                      </a:cubicBezTo>
                      <a:lnTo>
                        <a:pt x="41766" y="8506"/>
                      </a:lnTo>
                      <a:cubicBezTo>
                        <a:pt x="42062" y="8506"/>
                        <a:pt x="42342" y="8664"/>
                        <a:pt x="42496" y="8918"/>
                      </a:cubicBezTo>
                      <a:lnTo>
                        <a:pt x="44837" y="12784"/>
                      </a:lnTo>
                      <a:cubicBezTo>
                        <a:pt x="45651" y="14128"/>
                        <a:pt x="46801" y="15254"/>
                        <a:pt x="48163" y="16041"/>
                      </a:cubicBezTo>
                      <a:lnTo>
                        <a:pt x="58575" y="22053"/>
                      </a:lnTo>
                      <a:cubicBezTo>
                        <a:pt x="59937" y="22839"/>
                        <a:pt x="61487" y="23272"/>
                        <a:pt x="63061" y="23306"/>
                      </a:cubicBezTo>
                      <a:lnTo>
                        <a:pt x="67580" y="23400"/>
                      </a:lnTo>
                      <a:cubicBezTo>
                        <a:pt x="67876" y="23407"/>
                        <a:pt x="68152" y="23570"/>
                        <a:pt x="68301" y="23827"/>
                      </a:cubicBezTo>
                      <a:lnTo>
                        <a:pt x="70506" y="27646"/>
                      </a:lnTo>
                      <a:cubicBezTo>
                        <a:pt x="70654" y="27902"/>
                        <a:pt x="70658" y="28225"/>
                        <a:pt x="70515" y="28484"/>
                      </a:cubicBezTo>
                      <a:lnTo>
                        <a:pt x="68337" y="32444"/>
                      </a:lnTo>
                      <a:lnTo>
                        <a:pt x="68337" y="32445"/>
                      </a:lnTo>
                      <a:cubicBezTo>
                        <a:pt x="67580" y="33823"/>
                        <a:pt x="67180" y="35382"/>
                        <a:pt x="67180" y="36954"/>
                      </a:cubicBezTo>
                      <a:lnTo>
                        <a:pt x="67180" y="48978"/>
                      </a:lnTo>
                      <a:cubicBezTo>
                        <a:pt x="67180" y="50550"/>
                        <a:pt x="67580" y="52109"/>
                        <a:pt x="68337" y="53488"/>
                      </a:cubicBezTo>
                      <a:lnTo>
                        <a:pt x="70515" y="57447"/>
                      </a:lnTo>
                      <a:cubicBezTo>
                        <a:pt x="70658" y="57707"/>
                        <a:pt x="70654" y="58029"/>
                        <a:pt x="70506" y="58286"/>
                      </a:cubicBezTo>
                      <a:lnTo>
                        <a:pt x="68300" y="62106"/>
                      </a:lnTo>
                      <a:cubicBezTo>
                        <a:pt x="68152" y="62362"/>
                        <a:pt x="67876" y="62525"/>
                        <a:pt x="67579" y="62532"/>
                      </a:cubicBezTo>
                      <a:lnTo>
                        <a:pt x="63062" y="62626"/>
                      </a:lnTo>
                      <a:cubicBezTo>
                        <a:pt x="61491" y="62659"/>
                        <a:pt x="59940" y="63091"/>
                        <a:pt x="58576" y="63878"/>
                      </a:cubicBezTo>
                      <a:lnTo>
                        <a:pt x="48164" y="69890"/>
                      </a:lnTo>
                      <a:cubicBezTo>
                        <a:pt x="46803" y="70676"/>
                        <a:pt x="45652" y="71801"/>
                        <a:pt x="44836" y="73148"/>
                      </a:cubicBezTo>
                      <a:lnTo>
                        <a:pt x="42496" y="77013"/>
                      </a:lnTo>
                      <a:cubicBezTo>
                        <a:pt x="42342" y="77267"/>
                        <a:pt x="42062" y="77426"/>
                        <a:pt x="41766" y="77426"/>
                      </a:cubicBezTo>
                      <a:lnTo>
                        <a:pt x="37355" y="77426"/>
                      </a:lnTo>
                      <a:cubicBezTo>
                        <a:pt x="37059" y="77426"/>
                        <a:pt x="36778" y="77268"/>
                        <a:pt x="36626" y="77014"/>
                      </a:cubicBezTo>
                      <a:lnTo>
                        <a:pt x="34283" y="73146"/>
                      </a:lnTo>
                      <a:cubicBezTo>
                        <a:pt x="33468" y="71801"/>
                        <a:pt x="32318" y="70676"/>
                        <a:pt x="30958" y="69891"/>
                      </a:cubicBezTo>
                      <a:lnTo>
                        <a:pt x="20544" y="63878"/>
                      </a:lnTo>
                      <a:cubicBezTo>
                        <a:pt x="19181" y="63091"/>
                        <a:pt x="17630" y="62659"/>
                        <a:pt x="16061" y="62626"/>
                      </a:cubicBezTo>
                      <a:lnTo>
                        <a:pt x="11542" y="62532"/>
                      </a:lnTo>
                      <a:cubicBezTo>
                        <a:pt x="11246" y="62525"/>
                        <a:pt x="10969" y="62362"/>
                        <a:pt x="10821" y="62105"/>
                      </a:cubicBezTo>
                      <a:lnTo>
                        <a:pt x="8616" y="58287"/>
                      </a:lnTo>
                      <a:cubicBezTo>
                        <a:pt x="8467" y="58029"/>
                        <a:pt x="8464" y="57708"/>
                        <a:pt x="8607" y="57448"/>
                      </a:cubicBezTo>
                      <a:lnTo>
                        <a:pt x="10784" y="53487"/>
                      </a:lnTo>
                      <a:cubicBezTo>
                        <a:pt x="11541" y="52109"/>
                        <a:pt x="11941" y="50550"/>
                        <a:pt x="11941" y="48978"/>
                      </a:cubicBezTo>
                      <a:lnTo>
                        <a:pt x="11941" y="36954"/>
                      </a:lnTo>
                      <a:cubicBezTo>
                        <a:pt x="11941" y="35382"/>
                        <a:pt x="11541" y="33823"/>
                        <a:pt x="10784" y="32444"/>
                      </a:cubicBezTo>
                      <a:lnTo>
                        <a:pt x="8607" y="28483"/>
                      </a:lnTo>
                      <a:cubicBezTo>
                        <a:pt x="8464" y="28224"/>
                        <a:pt x="8466" y="27903"/>
                        <a:pt x="8614" y="2764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4" name="Google Shape;861;p26">
                  <a:extLst>
                    <a:ext uri="{FF2B5EF4-FFF2-40B4-BE49-F238E27FC236}">
                      <a16:creationId xmlns:a16="http://schemas.microsoft.com/office/drawing/2014/main" id="{C267CBD8-1071-B8C9-ABF0-E04B9B1F9A2E}"/>
                    </a:ext>
                  </a:extLst>
                </p:cNvPr>
                <p:cNvSpPr/>
                <p:nvPr/>
              </p:nvSpPr>
              <p:spPr>
                <a:xfrm>
                  <a:off x="6409685" y="4602552"/>
                  <a:ext cx="38875" cy="3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5" h="38875" extrusionOk="0">
                      <a:moveTo>
                        <a:pt x="20692" y="38836"/>
                      </a:moveTo>
                      <a:cubicBezTo>
                        <a:pt x="30421" y="38222"/>
                        <a:pt x="38221" y="30421"/>
                        <a:pt x="38836" y="20693"/>
                      </a:cubicBezTo>
                      <a:cubicBezTo>
                        <a:pt x="39189" y="15107"/>
                        <a:pt x="37128" y="9640"/>
                        <a:pt x="33183" y="5694"/>
                      </a:cubicBezTo>
                      <a:cubicBezTo>
                        <a:pt x="29237" y="1748"/>
                        <a:pt x="23771" y="-315"/>
                        <a:pt x="18183" y="39"/>
                      </a:cubicBezTo>
                      <a:cubicBezTo>
                        <a:pt x="8454" y="654"/>
                        <a:pt x="654" y="8454"/>
                        <a:pt x="39" y="18183"/>
                      </a:cubicBezTo>
                      <a:cubicBezTo>
                        <a:pt x="-314" y="23771"/>
                        <a:pt x="1747" y="29237"/>
                        <a:pt x="5694" y="33183"/>
                      </a:cubicBezTo>
                      <a:cubicBezTo>
                        <a:pt x="9644" y="37134"/>
                        <a:pt x="15114" y="39189"/>
                        <a:pt x="20692" y="38836"/>
                      </a:cubicBezTo>
                      <a:close/>
                      <a:moveTo>
                        <a:pt x="8529" y="18720"/>
                      </a:moveTo>
                      <a:cubicBezTo>
                        <a:pt x="8874" y="13256"/>
                        <a:pt x="13255" y="8876"/>
                        <a:pt x="18719" y="8530"/>
                      </a:cubicBezTo>
                      <a:cubicBezTo>
                        <a:pt x="21908" y="8327"/>
                        <a:pt x="24912" y="9455"/>
                        <a:pt x="27167" y="11709"/>
                      </a:cubicBezTo>
                      <a:cubicBezTo>
                        <a:pt x="29419" y="13961"/>
                        <a:pt x="30548" y="16961"/>
                        <a:pt x="30346" y="20157"/>
                      </a:cubicBezTo>
                      <a:cubicBezTo>
                        <a:pt x="30001" y="25620"/>
                        <a:pt x="25620" y="30000"/>
                        <a:pt x="20156" y="30346"/>
                      </a:cubicBezTo>
                      <a:cubicBezTo>
                        <a:pt x="20156" y="30346"/>
                        <a:pt x="20156" y="30346"/>
                        <a:pt x="20155" y="30346"/>
                      </a:cubicBezTo>
                      <a:cubicBezTo>
                        <a:pt x="16966" y="30548"/>
                        <a:pt x="13960" y="29419"/>
                        <a:pt x="11708" y="27167"/>
                      </a:cubicBezTo>
                      <a:cubicBezTo>
                        <a:pt x="9457" y="24916"/>
                        <a:pt x="8327" y="21915"/>
                        <a:pt x="8529" y="1872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5" name="Google Shape;862;p26">
                  <a:extLst>
                    <a:ext uri="{FF2B5EF4-FFF2-40B4-BE49-F238E27FC236}">
                      <a16:creationId xmlns:a16="http://schemas.microsoft.com/office/drawing/2014/main" id="{981669DA-92BF-85C4-9835-02AA5CDDB82B}"/>
                    </a:ext>
                  </a:extLst>
                </p:cNvPr>
                <p:cNvSpPr/>
                <p:nvPr/>
              </p:nvSpPr>
              <p:spPr>
                <a:xfrm>
                  <a:off x="6565598" y="4733293"/>
                  <a:ext cx="38875" cy="38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75" h="38874" extrusionOk="0">
                      <a:moveTo>
                        <a:pt x="18183" y="38"/>
                      </a:moveTo>
                      <a:cubicBezTo>
                        <a:pt x="8455" y="653"/>
                        <a:pt x="654" y="8453"/>
                        <a:pt x="39" y="18183"/>
                      </a:cubicBezTo>
                      <a:cubicBezTo>
                        <a:pt x="-314" y="23769"/>
                        <a:pt x="1747" y="29236"/>
                        <a:pt x="5694" y="33182"/>
                      </a:cubicBezTo>
                      <a:cubicBezTo>
                        <a:pt x="9644" y="37133"/>
                        <a:pt x="15114" y="39188"/>
                        <a:pt x="20692" y="38836"/>
                      </a:cubicBezTo>
                      <a:cubicBezTo>
                        <a:pt x="30422" y="38221"/>
                        <a:pt x="38222" y="30420"/>
                        <a:pt x="38837" y="20691"/>
                      </a:cubicBezTo>
                      <a:cubicBezTo>
                        <a:pt x="39189" y="15105"/>
                        <a:pt x="37128" y="9638"/>
                        <a:pt x="33182" y="5692"/>
                      </a:cubicBezTo>
                      <a:cubicBezTo>
                        <a:pt x="29237" y="1745"/>
                        <a:pt x="23771" y="-311"/>
                        <a:pt x="18183" y="38"/>
                      </a:cubicBezTo>
                      <a:close/>
                      <a:moveTo>
                        <a:pt x="30346" y="20155"/>
                      </a:moveTo>
                      <a:cubicBezTo>
                        <a:pt x="30001" y="25619"/>
                        <a:pt x="25621" y="29999"/>
                        <a:pt x="20156" y="30344"/>
                      </a:cubicBezTo>
                      <a:cubicBezTo>
                        <a:pt x="20156" y="30344"/>
                        <a:pt x="20156" y="30344"/>
                        <a:pt x="20156" y="30344"/>
                      </a:cubicBezTo>
                      <a:cubicBezTo>
                        <a:pt x="16962" y="30547"/>
                        <a:pt x="13961" y="29418"/>
                        <a:pt x="11709" y="27166"/>
                      </a:cubicBezTo>
                      <a:cubicBezTo>
                        <a:pt x="9457" y="24914"/>
                        <a:pt x="8328" y="21914"/>
                        <a:pt x="8530" y="18719"/>
                      </a:cubicBezTo>
                      <a:cubicBezTo>
                        <a:pt x="8875" y="13254"/>
                        <a:pt x="13256" y="8874"/>
                        <a:pt x="18720" y="8528"/>
                      </a:cubicBezTo>
                      <a:cubicBezTo>
                        <a:pt x="21910" y="8325"/>
                        <a:pt x="24913" y="9453"/>
                        <a:pt x="27167" y="11707"/>
                      </a:cubicBezTo>
                      <a:cubicBezTo>
                        <a:pt x="29419" y="13959"/>
                        <a:pt x="30548" y="16959"/>
                        <a:pt x="30346" y="201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6" name="Google Shape;863;p26">
                  <a:extLst>
                    <a:ext uri="{FF2B5EF4-FFF2-40B4-BE49-F238E27FC236}">
                      <a16:creationId xmlns:a16="http://schemas.microsoft.com/office/drawing/2014/main" id="{36FFEAC2-0977-5CFA-341A-198148949A63}"/>
                    </a:ext>
                  </a:extLst>
                </p:cNvPr>
                <p:cNvSpPr/>
                <p:nvPr/>
              </p:nvSpPr>
              <p:spPr>
                <a:xfrm>
                  <a:off x="6545476" y="4709764"/>
                  <a:ext cx="79120" cy="8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20" h="85933" extrusionOk="0">
                      <a:moveTo>
                        <a:pt x="75792" y="36543"/>
                      </a:moveTo>
                      <a:lnTo>
                        <a:pt x="77970" y="32583"/>
                      </a:lnTo>
                      <a:cubicBezTo>
                        <a:pt x="79537" y="29732"/>
                        <a:pt x="79500" y="26211"/>
                        <a:pt x="77873" y="23393"/>
                      </a:cubicBezTo>
                      <a:lnTo>
                        <a:pt x="75668" y="19574"/>
                      </a:lnTo>
                      <a:cubicBezTo>
                        <a:pt x="74042" y="16756"/>
                        <a:pt x="71010" y="14964"/>
                        <a:pt x="67757" y="14895"/>
                      </a:cubicBezTo>
                      <a:lnTo>
                        <a:pt x="63240" y="14801"/>
                      </a:lnTo>
                      <a:cubicBezTo>
                        <a:pt x="63096" y="14797"/>
                        <a:pt x="62954" y="14758"/>
                        <a:pt x="62830" y="14686"/>
                      </a:cubicBezTo>
                      <a:lnTo>
                        <a:pt x="52418" y="8675"/>
                      </a:lnTo>
                      <a:cubicBezTo>
                        <a:pt x="52293" y="8603"/>
                        <a:pt x="52188" y="8500"/>
                        <a:pt x="52114" y="8377"/>
                      </a:cubicBezTo>
                      <a:lnTo>
                        <a:pt x="49772" y="4512"/>
                      </a:lnTo>
                      <a:cubicBezTo>
                        <a:pt x="48087" y="1729"/>
                        <a:pt x="45019" y="0"/>
                        <a:pt x="41765" y="0"/>
                      </a:cubicBezTo>
                      <a:lnTo>
                        <a:pt x="37355" y="0"/>
                      </a:lnTo>
                      <a:cubicBezTo>
                        <a:pt x="34102" y="0"/>
                        <a:pt x="31034" y="1729"/>
                        <a:pt x="29348" y="4511"/>
                      </a:cubicBezTo>
                      <a:lnTo>
                        <a:pt x="27006" y="8378"/>
                      </a:lnTo>
                      <a:cubicBezTo>
                        <a:pt x="26932" y="8501"/>
                        <a:pt x="26827" y="8603"/>
                        <a:pt x="26704" y="8674"/>
                      </a:cubicBezTo>
                      <a:lnTo>
                        <a:pt x="16289" y="14687"/>
                      </a:lnTo>
                      <a:cubicBezTo>
                        <a:pt x="16166" y="14758"/>
                        <a:pt x="16024" y="14797"/>
                        <a:pt x="15882" y="14801"/>
                      </a:cubicBezTo>
                      <a:lnTo>
                        <a:pt x="11362" y="14895"/>
                      </a:lnTo>
                      <a:cubicBezTo>
                        <a:pt x="8110" y="14964"/>
                        <a:pt x="5078" y="16756"/>
                        <a:pt x="3452" y="19574"/>
                      </a:cubicBezTo>
                      <a:lnTo>
                        <a:pt x="1247" y="23392"/>
                      </a:lnTo>
                      <a:cubicBezTo>
                        <a:pt x="-380" y="26211"/>
                        <a:pt x="-417" y="29732"/>
                        <a:pt x="1150" y="32583"/>
                      </a:cubicBezTo>
                      <a:lnTo>
                        <a:pt x="3329" y="36545"/>
                      </a:lnTo>
                      <a:cubicBezTo>
                        <a:pt x="3398" y="36670"/>
                        <a:pt x="3434" y="36812"/>
                        <a:pt x="3434" y="36955"/>
                      </a:cubicBezTo>
                      <a:lnTo>
                        <a:pt x="3434" y="48979"/>
                      </a:lnTo>
                      <a:cubicBezTo>
                        <a:pt x="3434" y="49121"/>
                        <a:pt x="3398" y="49263"/>
                        <a:pt x="3328" y="49390"/>
                      </a:cubicBezTo>
                      <a:lnTo>
                        <a:pt x="1150" y="53350"/>
                      </a:lnTo>
                      <a:cubicBezTo>
                        <a:pt x="-417" y="56201"/>
                        <a:pt x="-380" y="59722"/>
                        <a:pt x="1246" y="62540"/>
                      </a:cubicBezTo>
                      <a:lnTo>
                        <a:pt x="3452" y="66361"/>
                      </a:lnTo>
                      <a:cubicBezTo>
                        <a:pt x="5079" y="69177"/>
                        <a:pt x="8110" y="70969"/>
                        <a:pt x="11362" y="71038"/>
                      </a:cubicBezTo>
                      <a:lnTo>
                        <a:pt x="15883" y="71133"/>
                      </a:lnTo>
                      <a:cubicBezTo>
                        <a:pt x="16026" y="71136"/>
                        <a:pt x="16166" y="71175"/>
                        <a:pt x="16290" y="71247"/>
                      </a:cubicBezTo>
                      <a:lnTo>
                        <a:pt x="26705" y="77260"/>
                      </a:lnTo>
                      <a:cubicBezTo>
                        <a:pt x="26829" y="77331"/>
                        <a:pt x="26932" y="77433"/>
                        <a:pt x="27007" y="77556"/>
                      </a:cubicBezTo>
                      <a:lnTo>
                        <a:pt x="29348" y="81422"/>
                      </a:lnTo>
                      <a:cubicBezTo>
                        <a:pt x="31034" y="84204"/>
                        <a:pt x="34102" y="85933"/>
                        <a:pt x="37355" y="85933"/>
                      </a:cubicBezTo>
                      <a:lnTo>
                        <a:pt x="41765" y="85933"/>
                      </a:lnTo>
                      <a:cubicBezTo>
                        <a:pt x="45019" y="85933"/>
                        <a:pt x="48087" y="84204"/>
                        <a:pt x="49772" y="81422"/>
                      </a:cubicBezTo>
                      <a:lnTo>
                        <a:pt x="52114" y="77555"/>
                      </a:lnTo>
                      <a:cubicBezTo>
                        <a:pt x="52188" y="77433"/>
                        <a:pt x="52292" y="77331"/>
                        <a:pt x="52416" y="77259"/>
                      </a:cubicBezTo>
                      <a:lnTo>
                        <a:pt x="62831" y="71246"/>
                      </a:lnTo>
                      <a:cubicBezTo>
                        <a:pt x="62954" y="71175"/>
                        <a:pt x="63094" y="71136"/>
                        <a:pt x="63239" y="71133"/>
                      </a:cubicBezTo>
                      <a:lnTo>
                        <a:pt x="67758" y="71038"/>
                      </a:lnTo>
                      <a:cubicBezTo>
                        <a:pt x="71010" y="70969"/>
                        <a:pt x="74041" y="69177"/>
                        <a:pt x="75668" y="66359"/>
                      </a:cubicBezTo>
                      <a:lnTo>
                        <a:pt x="77873" y="62541"/>
                      </a:lnTo>
                      <a:cubicBezTo>
                        <a:pt x="79500" y="59722"/>
                        <a:pt x="79537" y="56201"/>
                        <a:pt x="77970" y="53350"/>
                      </a:cubicBezTo>
                      <a:lnTo>
                        <a:pt x="75792" y="49390"/>
                      </a:lnTo>
                      <a:cubicBezTo>
                        <a:pt x="75723" y="49264"/>
                        <a:pt x="75686" y="49121"/>
                        <a:pt x="75686" y="48979"/>
                      </a:cubicBezTo>
                      <a:lnTo>
                        <a:pt x="75686" y="36955"/>
                      </a:lnTo>
                      <a:cubicBezTo>
                        <a:pt x="75687" y="36811"/>
                        <a:pt x="75723" y="36669"/>
                        <a:pt x="75792" y="36543"/>
                      </a:cubicBezTo>
                      <a:close/>
                      <a:moveTo>
                        <a:pt x="68337" y="53488"/>
                      </a:moveTo>
                      <a:lnTo>
                        <a:pt x="70515" y="57449"/>
                      </a:lnTo>
                      <a:cubicBezTo>
                        <a:pt x="70658" y="57708"/>
                        <a:pt x="70654" y="58029"/>
                        <a:pt x="70506" y="58287"/>
                      </a:cubicBezTo>
                      <a:lnTo>
                        <a:pt x="68301" y="62106"/>
                      </a:lnTo>
                      <a:cubicBezTo>
                        <a:pt x="68152" y="62363"/>
                        <a:pt x="67876" y="62526"/>
                        <a:pt x="67580" y="62533"/>
                      </a:cubicBezTo>
                      <a:lnTo>
                        <a:pt x="63062" y="62627"/>
                      </a:lnTo>
                      <a:cubicBezTo>
                        <a:pt x="61489" y="62660"/>
                        <a:pt x="59938" y="63093"/>
                        <a:pt x="58576" y="63879"/>
                      </a:cubicBezTo>
                      <a:lnTo>
                        <a:pt x="48164" y="69891"/>
                      </a:lnTo>
                      <a:cubicBezTo>
                        <a:pt x="46803" y="70677"/>
                        <a:pt x="45651" y="71804"/>
                        <a:pt x="44837" y="73148"/>
                      </a:cubicBezTo>
                      <a:lnTo>
                        <a:pt x="42495" y="77015"/>
                      </a:lnTo>
                      <a:cubicBezTo>
                        <a:pt x="42341" y="77268"/>
                        <a:pt x="42062" y="77426"/>
                        <a:pt x="41766" y="77426"/>
                      </a:cubicBezTo>
                      <a:lnTo>
                        <a:pt x="37356" y="77426"/>
                      </a:lnTo>
                      <a:cubicBezTo>
                        <a:pt x="37060" y="77426"/>
                        <a:pt x="36779" y="77268"/>
                        <a:pt x="36626" y="77014"/>
                      </a:cubicBezTo>
                      <a:lnTo>
                        <a:pt x="34285" y="73150"/>
                      </a:lnTo>
                      <a:cubicBezTo>
                        <a:pt x="33469" y="71804"/>
                        <a:pt x="32319" y="70677"/>
                        <a:pt x="30958" y="69892"/>
                      </a:cubicBezTo>
                      <a:lnTo>
                        <a:pt x="20546" y="63880"/>
                      </a:lnTo>
                      <a:cubicBezTo>
                        <a:pt x="19184" y="63093"/>
                        <a:pt x="17632" y="62660"/>
                        <a:pt x="16061" y="62627"/>
                      </a:cubicBezTo>
                      <a:lnTo>
                        <a:pt x="11542" y="62533"/>
                      </a:lnTo>
                      <a:cubicBezTo>
                        <a:pt x="11246" y="62526"/>
                        <a:pt x="10969" y="62363"/>
                        <a:pt x="10821" y="62107"/>
                      </a:cubicBezTo>
                      <a:lnTo>
                        <a:pt x="8616" y="58286"/>
                      </a:lnTo>
                      <a:cubicBezTo>
                        <a:pt x="8467" y="58029"/>
                        <a:pt x="8464" y="57708"/>
                        <a:pt x="8606" y="57449"/>
                      </a:cubicBezTo>
                      <a:lnTo>
                        <a:pt x="10783" y="53490"/>
                      </a:lnTo>
                      <a:cubicBezTo>
                        <a:pt x="11541" y="52112"/>
                        <a:pt x="11942" y="50552"/>
                        <a:pt x="11942" y="48979"/>
                      </a:cubicBezTo>
                      <a:lnTo>
                        <a:pt x="11942" y="36955"/>
                      </a:lnTo>
                      <a:cubicBezTo>
                        <a:pt x="11942" y="35381"/>
                        <a:pt x="11541" y="33821"/>
                        <a:pt x="10784" y="32445"/>
                      </a:cubicBezTo>
                      <a:lnTo>
                        <a:pt x="8606" y="28484"/>
                      </a:lnTo>
                      <a:cubicBezTo>
                        <a:pt x="8464" y="28225"/>
                        <a:pt x="8467" y="27904"/>
                        <a:pt x="8616" y="27647"/>
                      </a:cubicBezTo>
                      <a:lnTo>
                        <a:pt x="10821" y="23827"/>
                      </a:lnTo>
                      <a:cubicBezTo>
                        <a:pt x="10969" y="23570"/>
                        <a:pt x="11246" y="23407"/>
                        <a:pt x="11542" y="23400"/>
                      </a:cubicBezTo>
                      <a:lnTo>
                        <a:pt x="16062" y="23306"/>
                      </a:lnTo>
                      <a:cubicBezTo>
                        <a:pt x="17635" y="23273"/>
                        <a:pt x="19185" y="22840"/>
                        <a:pt x="20545" y="22054"/>
                      </a:cubicBezTo>
                      <a:lnTo>
                        <a:pt x="30960" y="16041"/>
                      </a:lnTo>
                      <a:cubicBezTo>
                        <a:pt x="32321" y="15255"/>
                        <a:pt x="33471" y="14128"/>
                        <a:pt x="34285" y="12785"/>
                      </a:cubicBezTo>
                      <a:lnTo>
                        <a:pt x="36626" y="8919"/>
                      </a:lnTo>
                      <a:cubicBezTo>
                        <a:pt x="36780" y="8665"/>
                        <a:pt x="37060" y="8507"/>
                        <a:pt x="37356" y="8507"/>
                      </a:cubicBezTo>
                      <a:lnTo>
                        <a:pt x="41767" y="8507"/>
                      </a:lnTo>
                      <a:cubicBezTo>
                        <a:pt x="42063" y="8507"/>
                        <a:pt x="42342" y="8664"/>
                        <a:pt x="42496" y="8919"/>
                      </a:cubicBezTo>
                      <a:lnTo>
                        <a:pt x="44837" y="12783"/>
                      </a:lnTo>
                      <a:cubicBezTo>
                        <a:pt x="45652" y="14128"/>
                        <a:pt x="46801" y="15255"/>
                        <a:pt x="48164" y="16042"/>
                      </a:cubicBezTo>
                      <a:lnTo>
                        <a:pt x="58576" y="22053"/>
                      </a:lnTo>
                      <a:cubicBezTo>
                        <a:pt x="59937" y="22840"/>
                        <a:pt x="61488" y="23273"/>
                        <a:pt x="63062" y="23306"/>
                      </a:cubicBezTo>
                      <a:lnTo>
                        <a:pt x="67580" y="23400"/>
                      </a:lnTo>
                      <a:cubicBezTo>
                        <a:pt x="67876" y="23407"/>
                        <a:pt x="68153" y="23570"/>
                        <a:pt x="68301" y="23827"/>
                      </a:cubicBezTo>
                      <a:lnTo>
                        <a:pt x="70506" y="27647"/>
                      </a:lnTo>
                      <a:cubicBezTo>
                        <a:pt x="70655" y="27904"/>
                        <a:pt x="70658" y="28225"/>
                        <a:pt x="70515" y="28484"/>
                      </a:cubicBezTo>
                      <a:lnTo>
                        <a:pt x="68338" y="32445"/>
                      </a:lnTo>
                      <a:lnTo>
                        <a:pt x="68338" y="32446"/>
                      </a:lnTo>
                      <a:cubicBezTo>
                        <a:pt x="67580" y="33824"/>
                        <a:pt x="67180" y="35383"/>
                        <a:pt x="67180" y="36955"/>
                      </a:cubicBezTo>
                      <a:lnTo>
                        <a:pt x="67180" y="48979"/>
                      </a:lnTo>
                      <a:cubicBezTo>
                        <a:pt x="67179" y="50550"/>
                        <a:pt x="67580" y="52109"/>
                        <a:pt x="68337" y="534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7" name="Google Shape;864;p26">
                  <a:extLst>
                    <a:ext uri="{FF2B5EF4-FFF2-40B4-BE49-F238E27FC236}">
                      <a16:creationId xmlns:a16="http://schemas.microsoft.com/office/drawing/2014/main" id="{A5EF081B-53BC-0F2F-9298-D4776BAEECED}"/>
                    </a:ext>
                  </a:extLst>
                </p:cNvPr>
                <p:cNvSpPr/>
                <p:nvPr/>
              </p:nvSpPr>
              <p:spPr>
                <a:xfrm>
                  <a:off x="6534203" y="4592238"/>
                  <a:ext cx="72386" cy="53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86" h="53617" extrusionOk="0">
                      <a:moveTo>
                        <a:pt x="4253" y="8508"/>
                      </a:moveTo>
                      <a:lnTo>
                        <a:pt x="52145" y="8508"/>
                      </a:lnTo>
                      <a:lnTo>
                        <a:pt x="52145" y="39868"/>
                      </a:lnTo>
                      <a:lnTo>
                        <a:pt x="47498" y="35720"/>
                      </a:lnTo>
                      <a:cubicBezTo>
                        <a:pt x="45746" y="34156"/>
                        <a:pt x="43057" y="34310"/>
                        <a:pt x="41492" y="36062"/>
                      </a:cubicBezTo>
                      <a:cubicBezTo>
                        <a:pt x="39928" y="37815"/>
                        <a:pt x="40081" y="40504"/>
                        <a:pt x="41834" y="42068"/>
                      </a:cubicBezTo>
                      <a:lnTo>
                        <a:pt x="53567" y="52538"/>
                      </a:lnTo>
                      <a:cubicBezTo>
                        <a:pt x="54374" y="53258"/>
                        <a:pt x="55386" y="53618"/>
                        <a:pt x="56399" y="53618"/>
                      </a:cubicBezTo>
                      <a:cubicBezTo>
                        <a:pt x="57412" y="53618"/>
                        <a:pt x="58425" y="53258"/>
                        <a:pt x="59231" y="52538"/>
                      </a:cubicBezTo>
                      <a:lnTo>
                        <a:pt x="70965" y="42068"/>
                      </a:lnTo>
                      <a:cubicBezTo>
                        <a:pt x="72718" y="40504"/>
                        <a:pt x="72871" y="37815"/>
                        <a:pt x="71307" y="36062"/>
                      </a:cubicBezTo>
                      <a:cubicBezTo>
                        <a:pt x="69744" y="34309"/>
                        <a:pt x="67054" y="34157"/>
                        <a:pt x="65301" y="35720"/>
                      </a:cubicBezTo>
                      <a:lnTo>
                        <a:pt x="60654" y="39868"/>
                      </a:lnTo>
                      <a:lnTo>
                        <a:pt x="60654" y="4254"/>
                      </a:lnTo>
                      <a:cubicBezTo>
                        <a:pt x="60654" y="1904"/>
                        <a:pt x="58750" y="0"/>
                        <a:pt x="56400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3" y="8508"/>
                        <a:pt x="4253" y="85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8" name="Google Shape;865;p26">
                  <a:extLst>
                    <a:ext uri="{FF2B5EF4-FFF2-40B4-BE49-F238E27FC236}">
                      <a16:creationId xmlns:a16="http://schemas.microsoft.com/office/drawing/2014/main" id="{E0E58D53-DEF0-9B65-D00F-1B0B11B400EA}"/>
                    </a:ext>
                  </a:extLst>
                </p:cNvPr>
                <p:cNvSpPr/>
                <p:nvPr/>
              </p:nvSpPr>
              <p:spPr>
                <a:xfrm>
                  <a:off x="6407569" y="4728863"/>
                  <a:ext cx="72386" cy="53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86" h="53618" extrusionOk="0">
                      <a:moveTo>
                        <a:pt x="68134" y="45111"/>
                      </a:moveTo>
                      <a:lnTo>
                        <a:pt x="20241" y="45111"/>
                      </a:lnTo>
                      <a:lnTo>
                        <a:pt x="20241" y="13751"/>
                      </a:lnTo>
                      <a:lnTo>
                        <a:pt x="24888" y="17898"/>
                      </a:lnTo>
                      <a:cubicBezTo>
                        <a:pt x="25699" y="18621"/>
                        <a:pt x="26711" y="18978"/>
                        <a:pt x="27719" y="18978"/>
                      </a:cubicBezTo>
                      <a:cubicBezTo>
                        <a:pt x="28889" y="18978"/>
                        <a:pt x="30054" y="18498"/>
                        <a:pt x="30894" y="17556"/>
                      </a:cubicBezTo>
                      <a:cubicBezTo>
                        <a:pt x="32458" y="15803"/>
                        <a:pt x="32305" y="13114"/>
                        <a:pt x="30552" y="11550"/>
                      </a:cubicBezTo>
                      <a:lnTo>
                        <a:pt x="18819" y="1080"/>
                      </a:lnTo>
                      <a:cubicBezTo>
                        <a:pt x="17205" y="-360"/>
                        <a:pt x="14767" y="-360"/>
                        <a:pt x="13155" y="1080"/>
                      </a:cubicBezTo>
                      <a:lnTo>
                        <a:pt x="1422" y="11550"/>
                      </a:lnTo>
                      <a:cubicBezTo>
                        <a:pt x="-331" y="13114"/>
                        <a:pt x="-484" y="15803"/>
                        <a:pt x="1080" y="17556"/>
                      </a:cubicBezTo>
                      <a:cubicBezTo>
                        <a:pt x="2644" y="19309"/>
                        <a:pt x="5333" y="19463"/>
                        <a:pt x="7085" y="17898"/>
                      </a:cubicBezTo>
                      <a:lnTo>
                        <a:pt x="11732" y="13751"/>
                      </a:lnTo>
                      <a:lnTo>
                        <a:pt x="11732" y="49364"/>
                      </a:lnTo>
                      <a:cubicBezTo>
                        <a:pt x="11732" y="51714"/>
                        <a:pt x="13636" y="53618"/>
                        <a:pt x="15986" y="53618"/>
                      </a:cubicBezTo>
                      <a:lnTo>
                        <a:pt x="68133" y="53618"/>
                      </a:lnTo>
                      <a:cubicBezTo>
                        <a:pt x="70483" y="53618"/>
                        <a:pt x="72387" y="51714"/>
                        <a:pt x="72387" y="49364"/>
                      </a:cubicBezTo>
                      <a:cubicBezTo>
                        <a:pt x="72387" y="47015"/>
                        <a:pt x="70483" y="45111"/>
                        <a:pt x="68134" y="4511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49" name="Google Shape;866;p26">
                  <a:extLst>
                    <a:ext uri="{FF2B5EF4-FFF2-40B4-BE49-F238E27FC236}">
                      <a16:creationId xmlns:a16="http://schemas.microsoft.com/office/drawing/2014/main" id="{865B414A-96A6-B3E0-53C9-1054F3885989}"/>
                    </a:ext>
                  </a:extLst>
                </p:cNvPr>
                <p:cNvSpPr/>
                <p:nvPr/>
              </p:nvSpPr>
              <p:spPr>
                <a:xfrm>
                  <a:off x="6517796" y="4672905"/>
                  <a:ext cx="134478" cy="15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78" h="159650" extrusionOk="0">
                      <a:moveTo>
                        <a:pt x="130224" y="90934"/>
                      </a:moveTo>
                      <a:cubicBezTo>
                        <a:pt x="132574" y="90934"/>
                        <a:pt x="134478" y="89030"/>
                        <a:pt x="134478" y="86681"/>
                      </a:cubicBezTo>
                      <a:lnTo>
                        <a:pt x="134478" y="4254"/>
                      </a:lnTo>
                      <a:cubicBezTo>
                        <a:pt x="134478" y="1904"/>
                        <a:pt x="132574" y="0"/>
                        <a:pt x="130224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lnTo>
                        <a:pt x="0" y="155397"/>
                      </a:lnTo>
                      <a:cubicBezTo>
                        <a:pt x="0" y="157746"/>
                        <a:pt x="1904" y="159650"/>
                        <a:pt x="4254" y="159650"/>
                      </a:cubicBezTo>
                      <a:lnTo>
                        <a:pt x="130224" y="159650"/>
                      </a:lnTo>
                      <a:cubicBezTo>
                        <a:pt x="132574" y="159650"/>
                        <a:pt x="134478" y="157746"/>
                        <a:pt x="134478" y="155397"/>
                      </a:cubicBezTo>
                      <a:lnTo>
                        <a:pt x="134478" y="103688"/>
                      </a:lnTo>
                      <a:cubicBezTo>
                        <a:pt x="134478" y="101338"/>
                        <a:pt x="132574" y="99434"/>
                        <a:pt x="130224" y="99434"/>
                      </a:cubicBezTo>
                      <a:cubicBezTo>
                        <a:pt x="127875" y="99434"/>
                        <a:pt x="125971" y="101338"/>
                        <a:pt x="125971" y="103688"/>
                      </a:cubicBezTo>
                      <a:lnTo>
                        <a:pt x="125971" y="151143"/>
                      </a:lnTo>
                      <a:lnTo>
                        <a:pt x="8508" y="151143"/>
                      </a:lnTo>
                      <a:lnTo>
                        <a:pt x="8508" y="8508"/>
                      </a:lnTo>
                      <a:lnTo>
                        <a:pt x="125971" y="8508"/>
                      </a:lnTo>
                      <a:lnTo>
                        <a:pt x="125971" y="86681"/>
                      </a:lnTo>
                      <a:cubicBezTo>
                        <a:pt x="125971" y="89030"/>
                        <a:pt x="127875" y="90934"/>
                        <a:pt x="130224" y="909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50" name="Google Shape;867;p26">
                  <a:extLst>
                    <a:ext uri="{FF2B5EF4-FFF2-40B4-BE49-F238E27FC236}">
                      <a16:creationId xmlns:a16="http://schemas.microsoft.com/office/drawing/2014/main" id="{54B2E56D-CACD-997F-F59D-62E95134D3BA}"/>
                    </a:ext>
                  </a:extLst>
                </p:cNvPr>
                <p:cNvSpPr/>
                <p:nvPr/>
              </p:nvSpPr>
              <p:spPr>
                <a:xfrm>
                  <a:off x="6398059" y="4542165"/>
                  <a:ext cx="98303" cy="15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3" h="159650" extrusionOk="0">
                      <a:moveTo>
                        <a:pt x="4254" y="8508"/>
                      </a:moveTo>
                      <a:lnTo>
                        <a:pt x="89795" y="8508"/>
                      </a:lnTo>
                      <a:lnTo>
                        <a:pt x="89795" y="151143"/>
                      </a:lnTo>
                      <a:lnTo>
                        <a:pt x="75827" y="151143"/>
                      </a:lnTo>
                      <a:cubicBezTo>
                        <a:pt x="73477" y="151143"/>
                        <a:pt x="71573" y="153047"/>
                        <a:pt x="71573" y="155397"/>
                      </a:cubicBezTo>
                      <a:cubicBezTo>
                        <a:pt x="71573" y="157746"/>
                        <a:pt x="73477" y="159650"/>
                        <a:pt x="75827" y="159650"/>
                      </a:cubicBezTo>
                      <a:lnTo>
                        <a:pt x="94049" y="159650"/>
                      </a:lnTo>
                      <a:cubicBezTo>
                        <a:pt x="96399" y="159650"/>
                        <a:pt x="98303" y="157746"/>
                        <a:pt x="98303" y="155397"/>
                      </a:cubicBezTo>
                      <a:lnTo>
                        <a:pt x="98303" y="4254"/>
                      </a:lnTo>
                      <a:cubicBezTo>
                        <a:pt x="98303" y="1904"/>
                        <a:pt x="96399" y="0"/>
                        <a:pt x="94049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5" y="8508"/>
                        <a:pt x="4254" y="85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51" name="Google Shape;868;p26">
                  <a:extLst>
                    <a:ext uri="{FF2B5EF4-FFF2-40B4-BE49-F238E27FC236}">
                      <a16:creationId xmlns:a16="http://schemas.microsoft.com/office/drawing/2014/main" id="{C546CCF8-30F7-4AB3-4451-401D27D0A82F}"/>
                    </a:ext>
                  </a:extLst>
                </p:cNvPr>
                <p:cNvSpPr/>
                <p:nvPr/>
              </p:nvSpPr>
              <p:spPr>
                <a:xfrm>
                  <a:off x="6361884" y="4542165"/>
                  <a:ext cx="99248" cy="15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48" h="159650" extrusionOk="0">
                      <a:moveTo>
                        <a:pt x="99249" y="155397"/>
                      </a:moveTo>
                      <a:cubicBezTo>
                        <a:pt x="99249" y="153047"/>
                        <a:pt x="97345" y="151143"/>
                        <a:pt x="94995" y="151143"/>
                      </a:cubicBezTo>
                      <a:lnTo>
                        <a:pt x="8508" y="151143"/>
                      </a:lnTo>
                      <a:lnTo>
                        <a:pt x="8508" y="8508"/>
                      </a:lnTo>
                      <a:lnTo>
                        <a:pt x="23422" y="8508"/>
                      </a:lnTo>
                      <a:cubicBezTo>
                        <a:pt x="25772" y="8508"/>
                        <a:pt x="27676" y="6604"/>
                        <a:pt x="27676" y="4254"/>
                      </a:cubicBezTo>
                      <a:cubicBezTo>
                        <a:pt x="27676" y="1904"/>
                        <a:pt x="25771" y="0"/>
                        <a:pt x="23422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lnTo>
                        <a:pt x="0" y="155397"/>
                      </a:lnTo>
                      <a:cubicBezTo>
                        <a:pt x="0" y="157746"/>
                        <a:pt x="1904" y="159650"/>
                        <a:pt x="4254" y="159650"/>
                      </a:cubicBezTo>
                      <a:lnTo>
                        <a:pt x="94995" y="159650"/>
                      </a:lnTo>
                      <a:cubicBezTo>
                        <a:pt x="97345" y="159650"/>
                        <a:pt x="99249" y="157746"/>
                        <a:pt x="99249" y="15539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52" name="Google Shape;869;p26">
                  <a:extLst>
                    <a:ext uri="{FF2B5EF4-FFF2-40B4-BE49-F238E27FC236}">
                      <a16:creationId xmlns:a16="http://schemas.microsoft.com/office/drawing/2014/main" id="{E5CA8487-A4AC-5471-8B12-514591C3133B}"/>
                    </a:ext>
                  </a:extLst>
                </p:cNvPr>
                <p:cNvSpPr/>
                <p:nvPr/>
              </p:nvSpPr>
              <p:spPr>
                <a:xfrm>
                  <a:off x="6446283" y="4724041"/>
                  <a:ext cx="58839" cy="1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39" h="19090" extrusionOk="0">
                      <a:moveTo>
                        <a:pt x="54585" y="0"/>
                      </a:moveTo>
                      <a:lnTo>
                        <a:pt x="14839" y="0"/>
                      </a:lnTo>
                      <a:cubicBezTo>
                        <a:pt x="13711" y="0"/>
                        <a:pt x="12629" y="448"/>
                        <a:pt x="11831" y="1245"/>
                      </a:cubicBezTo>
                      <a:lnTo>
                        <a:pt x="1246" y="11829"/>
                      </a:lnTo>
                      <a:cubicBezTo>
                        <a:pt x="-415" y="13491"/>
                        <a:pt x="-415" y="16184"/>
                        <a:pt x="1246" y="17845"/>
                      </a:cubicBezTo>
                      <a:cubicBezTo>
                        <a:pt x="2077" y="18676"/>
                        <a:pt x="3165" y="19091"/>
                        <a:pt x="4254" y="19091"/>
                      </a:cubicBezTo>
                      <a:cubicBezTo>
                        <a:pt x="5343" y="19091"/>
                        <a:pt x="6431" y="18676"/>
                        <a:pt x="7262" y="17845"/>
                      </a:cubicBezTo>
                      <a:lnTo>
                        <a:pt x="16601" y="8507"/>
                      </a:lnTo>
                      <a:lnTo>
                        <a:pt x="54585" y="8507"/>
                      </a:lnTo>
                      <a:cubicBezTo>
                        <a:pt x="56935" y="8507"/>
                        <a:pt x="58839" y="6603"/>
                        <a:pt x="58839" y="4253"/>
                      </a:cubicBezTo>
                      <a:cubicBezTo>
                        <a:pt x="58839" y="1903"/>
                        <a:pt x="56934" y="0"/>
                        <a:pt x="545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53" name="Google Shape;870;p26">
                  <a:extLst>
                    <a:ext uri="{FF2B5EF4-FFF2-40B4-BE49-F238E27FC236}">
                      <a16:creationId xmlns:a16="http://schemas.microsoft.com/office/drawing/2014/main" id="{E15792B8-7377-0582-F9B3-A3725B4AD2F9}"/>
                    </a:ext>
                  </a:extLst>
                </p:cNvPr>
                <p:cNvSpPr/>
                <p:nvPr/>
              </p:nvSpPr>
              <p:spPr>
                <a:xfrm>
                  <a:off x="6491515" y="4736582"/>
                  <a:ext cx="13606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6" h="8507" extrusionOk="0">
                      <a:moveTo>
                        <a:pt x="9353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9353" y="8508"/>
                      </a:lnTo>
                      <a:cubicBezTo>
                        <a:pt x="11703" y="8508"/>
                        <a:pt x="13607" y="6604"/>
                        <a:pt x="13607" y="4254"/>
                      </a:cubicBezTo>
                      <a:cubicBezTo>
                        <a:pt x="13607" y="1904"/>
                        <a:pt x="11702" y="0"/>
                        <a:pt x="93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54" name="Google Shape;871;p26">
                  <a:extLst>
                    <a:ext uri="{FF2B5EF4-FFF2-40B4-BE49-F238E27FC236}">
                      <a16:creationId xmlns:a16="http://schemas.microsoft.com/office/drawing/2014/main" id="{1A9273E7-24E0-0D5A-0A95-67D98A727D92}"/>
                    </a:ext>
                  </a:extLst>
                </p:cNvPr>
                <p:cNvSpPr/>
                <p:nvPr/>
              </p:nvSpPr>
              <p:spPr>
                <a:xfrm>
                  <a:off x="6463769" y="4736582"/>
                  <a:ext cx="24025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5" h="8507" extrusionOk="0">
                      <a:moveTo>
                        <a:pt x="19772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19772" y="8508"/>
                      </a:lnTo>
                      <a:cubicBezTo>
                        <a:pt x="22122" y="8508"/>
                        <a:pt x="24026" y="6604"/>
                        <a:pt x="24026" y="4254"/>
                      </a:cubicBezTo>
                      <a:cubicBezTo>
                        <a:pt x="24026" y="1904"/>
                        <a:pt x="22122" y="0"/>
                        <a:pt x="197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55" name="Google Shape;872;p26">
                  <a:extLst>
                    <a:ext uri="{FF2B5EF4-FFF2-40B4-BE49-F238E27FC236}">
                      <a16:creationId xmlns:a16="http://schemas.microsoft.com/office/drawing/2014/main" id="{8A14326B-24D4-ECB2-DC32-FD408D4C6B12}"/>
                    </a:ext>
                  </a:extLst>
                </p:cNvPr>
                <p:cNvSpPr/>
                <p:nvPr/>
              </p:nvSpPr>
              <p:spPr>
                <a:xfrm>
                  <a:off x="6491515" y="4750340"/>
                  <a:ext cx="13606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6" h="8507" extrusionOk="0">
                      <a:moveTo>
                        <a:pt x="9353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9353" y="8508"/>
                      </a:lnTo>
                      <a:cubicBezTo>
                        <a:pt x="11703" y="8508"/>
                        <a:pt x="13607" y="6604"/>
                        <a:pt x="13607" y="4254"/>
                      </a:cubicBezTo>
                      <a:cubicBezTo>
                        <a:pt x="13607" y="1904"/>
                        <a:pt x="11702" y="0"/>
                        <a:pt x="93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56" name="Google Shape;873;p26">
                  <a:extLst>
                    <a:ext uri="{FF2B5EF4-FFF2-40B4-BE49-F238E27FC236}">
                      <a16:creationId xmlns:a16="http://schemas.microsoft.com/office/drawing/2014/main" id="{BB77CF94-EA50-03C3-684F-DFCA1AF0ECC2}"/>
                    </a:ext>
                  </a:extLst>
                </p:cNvPr>
                <p:cNvSpPr/>
                <p:nvPr/>
              </p:nvSpPr>
              <p:spPr>
                <a:xfrm>
                  <a:off x="6463769" y="4750340"/>
                  <a:ext cx="24025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5" h="8507" extrusionOk="0">
                      <a:moveTo>
                        <a:pt x="19772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19772" y="8508"/>
                      </a:lnTo>
                      <a:cubicBezTo>
                        <a:pt x="22122" y="8508"/>
                        <a:pt x="24026" y="6604"/>
                        <a:pt x="24026" y="4254"/>
                      </a:cubicBezTo>
                      <a:cubicBezTo>
                        <a:pt x="24026" y="1904"/>
                        <a:pt x="22122" y="0"/>
                        <a:pt x="197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57" name="Google Shape;874;p26">
                  <a:extLst>
                    <a:ext uri="{FF2B5EF4-FFF2-40B4-BE49-F238E27FC236}">
                      <a16:creationId xmlns:a16="http://schemas.microsoft.com/office/drawing/2014/main" id="{1CEB1CA2-9585-745C-F120-F04FF3AB9242}"/>
                    </a:ext>
                  </a:extLst>
                </p:cNvPr>
                <p:cNvSpPr/>
                <p:nvPr/>
              </p:nvSpPr>
              <p:spPr>
                <a:xfrm>
                  <a:off x="6509037" y="4615873"/>
                  <a:ext cx="58838" cy="19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38" h="19090" extrusionOk="0">
                      <a:moveTo>
                        <a:pt x="4254" y="19091"/>
                      </a:moveTo>
                      <a:lnTo>
                        <a:pt x="44000" y="19091"/>
                      </a:lnTo>
                      <a:cubicBezTo>
                        <a:pt x="45128" y="19091"/>
                        <a:pt x="46210" y="18643"/>
                        <a:pt x="47008" y="17845"/>
                      </a:cubicBezTo>
                      <a:lnTo>
                        <a:pt x="57592" y="7261"/>
                      </a:lnTo>
                      <a:cubicBezTo>
                        <a:pt x="59253" y="5600"/>
                        <a:pt x="59253" y="2907"/>
                        <a:pt x="57592" y="1246"/>
                      </a:cubicBezTo>
                      <a:cubicBezTo>
                        <a:pt x="55930" y="-415"/>
                        <a:pt x="53237" y="-415"/>
                        <a:pt x="51576" y="1246"/>
                      </a:cubicBezTo>
                      <a:lnTo>
                        <a:pt x="42238" y="10584"/>
                      </a:lnTo>
                      <a:lnTo>
                        <a:pt x="4254" y="10584"/>
                      </a:lnTo>
                      <a:cubicBezTo>
                        <a:pt x="1904" y="10584"/>
                        <a:pt x="0" y="12488"/>
                        <a:pt x="0" y="14838"/>
                      </a:cubicBezTo>
                      <a:cubicBezTo>
                        <a:pt x="0" y="17188"/>
                        <a:pt x="1905" y="19091"/>
                        <a:pt x="4254" y="1909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58" name="Google Shape;875;p26">
                  <a:extLst>
                    <a:ext uri="{FF2B5EF4-FFF2-40B4-BE49-F238E27FC236}">
                      <a16:creationId xmlns:a16="http://schemas.microsoft.com/office/drawing/2014/main" id="{4275C986-AF4F-2F06-09E9-8848A8A4B13D}"/>
                    </a:ext>
                  </a:extLst>
                </p:cNvPr>
                <p:cNvSpPr/>
                <p:nvPr/>
              </p:nvSpPr>
              <p:spPr>
                <a:xfrm>
                  <a:off x="6509037" y="4654253"/>
                  <a:ext cx="13606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6" h="8507" extrusionOk="0">
                      <a:moveTo>
                        <a:pt x="13607" y="4254"/>
                      </a:moveTo>
                      <a:cubicBezTo>
                        <a:pt x="13607" y="1904"/>
                        <a:pt x="11703" y="0"/>
                        <a:pt x="9353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9353" y="8508"/>
                      </a:lnTo>
                      <a:cubicBezTo>
                        <a:pt x="11703" y="8508"/>
                        <a:pt x="13607" y="6604"/>
                        <a:pt x="13607" y="425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59" name="Google Shape;876;p26">
                  <a:extLst>
                    <a:ext uri="{FF2B5EF4-FFF2-40B4-BE49-F238E27FC236}">
                      <a16:creationId xmlns:a16="http://schemas.microsoft.com/office/drawing/2014/main" id="{98BA1F86-883A-4E9E-175E-98836A98B5F3}"/>
                    </a:ext>
                  </a:extLst>
                </p:cNvPr>
                <p:cNvSpPr/>
                <p:nvPr/>
              </p:nvSpPr>
              <p:spPr>
                <a:xfrm>
                  <a:off x="6526363" y="4654253"/>
                  <a:ext cx="24026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6" h="8507" extrusionOk="0">
                      <a:moveTo>
                        <a:pt x="19773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19773" y="8508"/>
                      </a:lnTo>
                      <a:cubicBezTo>
                        <a:pt x="22122" y="8508"/>
                        <a:pt x="24026" y="6604"/>
                        <a:pt x="24026" y="4254"/>
                      </a:cubicBezTo>
                      <a:cubicBezTo>
                        <a:pt x="24026" y="1904"/>
                        <a:pt x="22122" y="0"/>
                        <a:pt x="197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60" name="Google Shape;877;p26">
                  <a:extLst>
                    <a:ext uri="{FF2B5EF4-FFF2-40B4-BE49-F238E27FC236}">
                      <a16:creationId xmlns:a16="http://schemas.microsoft.com/office/drawing/2014/main" id="{AEBA9A67-2A2F-DD85-9E67-AB660FEE72F6}"/>
                    </a:ext>
                  </a:extLst>
                </p:cNvPr>
                <p:cNvSpPr/>
                <p:nvPr/>
              </p:nvSpPr>
              <p:spPr>
                <a:xfrm>
                  <a:off x="6509037" y="4640495"/>
                  <a:ext cx="13606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6" h="8507" extrusionOk="0">
                      <a:moveTo>
                        <a:pt x="4254" y="8508"/>
                      </a:moveTo>
                      <a:lnTo>
                        <a:pt x="9353" y="8508"/>
                      </a:lnTo>
                      <a:cubicBezTo>
                        <a:pt x="11703" y="8508"/>
                        <a:pt x="13607" y="6604"/>
                        <a:pt x="13607" y="4254"/>
                      </a:cubicBezTo>
                      <a:cubicBezTo>
                        <a:pt x="13607" y="1904"/>
                        <a:pt x="11703" y="0"/>
                        <a:pt x="9353" y="0"/>
                      </a:cubicBez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5" y="8508"/>
                        <a:pt x="4254" y="850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61" name="Google Shape;878;p26">
                  <a:extLst>
                    <a:ext uri="{FF2B5EF4-FFF2-40B4-BE49-F238E27FC236}">
                      <a16:creationId xmlns:a16="http://schemas.microsoft.com/office/drawing/2014/main" id="{0DA3FC90-DF70-FA13-0DEB-021D59495BEB}"/>
                    </a:ext>
                  </a:extLst>
                </p:cNvPr>
                <p:cNvSpPr/>
                <p:nvPr/>
              </p:nvSpPr>
              <p:spPr>
                <a:xfrm>
                  <a:off x="6526363" y="4640495"/>
                  <a:ext cx="24026" cy="8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26" h="8507" extrusionOk="0">
                      <a:moveTo>
                        <a:pt x="19773" y="0"/>
                      </a:moveTo>
                      <a:lnTo>
                        <a:pt x="4254" y="0"/>
                      </a:lnTo>
                      <a:cubicBezTo>
                        <a:pt x="1904" y="0"/>
                        <a:pt x="0" y="1904"/>
                        <a:pt x="0" y="4254"/>
                      </a:cubicBezTo>
                      <a:cubicBezTo>
                        <a:pt x="0" y="6604"/>
                        <a:pt x="1904" y="8508"/>
                        <a:pt x="4254" y="8508"/>
                      </a:cubicBezTo>
                      <a:lnTo>
                        <a:pt x="19773" y="8508"/>
                      </a:lnTo>
                      <a:cubicBezTo>
                        <a:pt x="22122" y="8508"/>
                        <a:pt x="24026" y="6604"/>
                        <a:pt x="24026" y="4254"/>
                      </a:cubicBezTo>
                      <a:cubicBezTo>
                        <a:pt x="24026" y="1904"/>
                        <a:pt x="22122" y="0"/>
                        <a:pt x="197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1200">
                    <a:latin typeface="Lato" panose="020B060402020202020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790" name="Google Shape;790;p26"/>
              <p:cNvSpPr/>
              <p:nvPr/>
            </p:nvSpPr>
            <p:spPr>
              <a:xfrm>
                <a:off x="6040723" y="1688175"/>
                <a:ext cx="647865" cy="628601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200" dirty="0">
                  <a:latin typeface="Lato" panose="020B0604020202020204" charset="0"/>
                  <a:ea typeface="Lato" panose="020F0502020204030203" pitchFamily="34" charset="0"/>
                  <a:cs typeface="Lato" panose="020F0502020204030203" pitchFamily="34" charset="0"/>
                  <a:sym typeface="Montserrat Medium"/>
                </a:endParaRPr>
              </a:p>
            </p:txBody>
          </p:sp>
          <p:sp>
            <p:nvSpPr>
              <p:cNvPr id="791" name="Google Shape;791;p26"/>
              <p:cNvSpPr/>
              <p:nvPr/>
            </p:nvSpPr>
            <p:spPr>
              <a:xfrm>
                <a:off x="8117075" y="1688175"/>
                <a:ext cx="647865" cy="628601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200">
                  <a:latin typeface="Lato" panose="020B0604020202020204" charset="0"/>
                  <a:sym typeface="Montserrat Medium"/>
                </a:endParaRPr>
              </a:p>
            </p:txBody>
          </p:sp>
          <p:sp>
            <p:nvSpPr>
              <p:cNvPr id="5" name="Google Shape;791;p26">
                <a:extLst>
                  <a:ext uri="{FF2B5EF4-FFF2-40B4-BE49-F238E27FC236}">
                    <a16:creationId xmlns:a16="http://schemas.microsoft.com/office/drawing/2014/main" id="{D2167A63-FD66-E29D-2ADE-31BC489F337E}"/>
                  </a:ext>
                </a:extLst>
              </p:cNvPr>
              <p:cNvSpPr/>
              <p:nvPr/>
            </p:nvSpPr>
            <p:spPr>
              <a:xfrm>
                <a:off x="10193401" y="1675350"/>
                <a:ext cx="647865" cy="628601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200">
                  <a:latin typeface="Lato" panose="020B0604020202020204" charset="0"/>
                  <a:sym typeface="Montserrat Medium"/>
                </a:endParaRPr>
              </a:p>
            </p:txBody>
          </p:sp>
          <p:sp>
            <p:nvSpPr>
              <p:cNvPr id="795" name="Google Shape;795;p26"/>
              <p:cNvSpPr/>
              <p:nvPr/>
            </p:nvSpPr>
            <p:spPr>
              <a:xfrm>
                <a:off x="8117075" y="3591250"/>
                <a:ext cx="647865" cy="628601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200">
                  <a:latin typeface="Lato" panose="020B0604020202020204" charset="0"/>
                  <a:sym typeface="Montserrat Medium"/>
                </a:endParaRPr>
              </a:p>
            </p:txBody>
          </p:sp>
          <p:sp>
            <p:nvSpPr>
              <p:cNvPr id="794" name="Google Shape;794;p26"/>
              <p:cNvSpPr/>
              <p:nvPr/>
            </p:nvSpPr>
            <p:spPr>
              <a:xfrm>
                <a:off x="6040723" y="3591250"/>
                <a:ext cx="647865" cy="628601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200">
                  <a:latin typeface="Lato" panose="020B0604020202020204" charset="0"/>
                  <a:sym typeface="Montserrat Medium"/>
                </a:endParaRPr>
              </a:p>
            </p:txBody>
          </p:sp>
          <p:sp>
            <p:nvSpPr>
              <p:cNvPr id="793" name="Google Shape;793;p26"/>
              <p:cNvSpPr/>
              <p:nvPr/>
            </p:nvSpPr>
            <p:spPr>
              <a:xfrm>
                <a:off x="3964384" y="3591250"/>
                <a:ext cx="647865" cy="628601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200">
                  <a:latin typeface="Lato" panose="020B0604020202020204" charset="0"/>
                  <a:sym typeface="Montserrat Medium"/>
                </a:endParaRPr>
              </a:p>
            </p:txBody>
          </p:sp>
          <p:sp>
            <p:nvSpPr>
              <p:cNvPr id="792" name="Google Shape;792;p26"/>
              <p:cNvSpPr/>
              <p:nvPr/>
            </p:nvSpPr>
            <p:spPr>
              <a:xfrm>
                <a:off x="1888062" y="3591250"/>
                <a:ext cx="647865" cy="628601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200">
                  <a:latin typeface="Lato" panose="020B0604020202020204" charset="0"/>
                  <a:sym typeface="Montserrat Medium"/>
                </a:endParaRPr>
              </a:p>
            </p:txBody>
          </p:sp>
          <p:sp>
            <p:nvSpPr>
              <p:cNvPr id="6" name="Google Shape;795;p26">
                <a:extLst>
                  <a:ext uri="{FF2B5EF4-FFF2-40B4-BE49-F238E27FC236}">
                    <a16:creationId xmlns:a16="http://schemas.microsoft.com/office/drawing/2014/main" id="{0A7FFCE4-B80C-30D6-D152-910E7AB416CE}"/>
                  </a:ext>
                </a:extLst>
              </p:cNvPr>
              <p:cNvSpPr/>
              <p:nvPr/>
            </p:nvSpPr>
            <p:spPr>
              <a:xfrm>
                <a:off x="10193401" y="3578425"/>
                <a:ext cx="647865" cy="628601"/>
              </a:xfrm>
              <a:prstGeom prst="ellipse">
                <a:avLst/>
              </a:prstGeom>
              <a:solidFill>
                <a:schemeClr val="lt1"/>
              </a:solidFill>
              <a:ln w="38100" cap="flat" cmpd="sng">
                <a:solidFill>
                  <a:srgbClr val="FFC000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200">
                  <a:latin typeface="Lato" panose="020B0604020202020204" charset="0"/>
                  <a:sym typeface="Montserrat Medium"/>
                </a:endParaRPr>
              </a:p>
            </p:txBody>
          </p:sp>
        </p:grpSp>
      </p:grpSp>
      <p:sp>
        <p:nvSpPr>
          <p:cNvPr id="62" name="Google Shape;274;g32832e14cd9_0_2645">
            <a:extLst>
              <a:ext uri="{FF2B5EF4-FFF2-40B4-BE49-F238E27FC236}">
                <a16:creationId xmlns:a16="http://schemas.microsoft.com/office/drawing/2014/main" id="{66278F5B-6D71-2134-9F4D-198C5A0EB8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35608" y="356616"/>
            <a:ext cx="10515600" cy="44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2CE"/>
                </a:solidFill>
                <a:latin typeface="Lato" panose="020B0604020202020204" charset="0"/>
              </a:rPr>
              <a:t>Pilot </a:t>
            </a:r>
            <a:r>
              <a:rPr lang="en-US" dirty="0" err="1">
                <a:solidFill>
                  <a:srgbClr val="0072CE"/>
                </a:solidFill>
                <a:latin typeface="Lato" panose="020B0604020202020204" charset="0"/>
              </a:rPr>
              <a:t>Proje</a:t>
            </a:r>
            <a:r>
              <a:rPr lang="en-US" dirty="0">
                <a:solidFill>
                  <a:srgbClr val="0072CE"/>
                </a:solidFill>
                <a:latin typeface="Lato" panose="020B0604020202020204" charset="0"/>
              </a:rPr>
              <a:t> </a:t>
            </a:r>
            <a:r>
              <a:rPr lang="en-US" dirty="0" err="1">
                <a:solidFill>
                  <a:srgbClr val="0072CE"/>
                </a:solidFill>
                <a:latin typeface="Lato" panose="020B0604020202020204" charset="0"/>
              </a:rPr>
              <a:t>Planı</a:t>
            </a:r>
            <a:r>
              <a:rPr lang="en-US" dirty="0">
                <a:solidFill>
                  <a:srgbClr val="0072CE"/>
                </a:solidFill>
                <a:latin typeface="Lato" panose="020B0604020202020204" charset="0"/>
              </a:rPr>
              <a:t> </a:t>
            </a:r>
            <a:r>
              <a:rPr lang="en-US" dirty="0" err="1">
                <a:solidFill>
                  <a:srgbClr val="0072CE"/>
                </a:solidFill>
                <a:latin typeface="Lato" panose="020B0604020202020204" charset="0"/>
              </a:rPr>
              <a:t>ve</a:t>
            </a:r>
            <a:r>
              <a:rPr lang="en-US" dirty="0">
                <a:solidFill>
                  <a:srgbClr val="0072CE"/>
                </a:solidFill>
                <a:latin typeface="Lato" panose="020B0604020202020204" charset="0"/>
              </a:rPr>
              <a:t> Zaman </a:t>
            </a:r>
            <a:r>
              <a:rPr lang="en-US" dirty="0" err="1">
                <a:solidFill>
                  <a:srgbClr val="0072CE"/>
                </a:solidFill>
                <a:latin typeface="Lato" panose="020B0604020202020204" charset="0"/>
              </a:rPr>
              <a:t>Çizelgesi</a:t>
            </a:r>
            <a:endParaRPr dirty="0">
              <a:solidFill>
                <a:srgbClr val="0072CE"/>
              </a:solidFill>
              <a:latin typeface="Lato" panose="020B0604020202020204" charset="0"/>
            </a:endParaRPr>
          </a:p>
        </p:txBody>
      </p:sp>
      <p:sp>
        <p:nvSpPr>
          <p:cNvPr id="937" name="TextBox 936">
            <a:extLst>
              <a:ext uri="{FF2B5EF4-FFF2-40B4-BE49-F238E27FC236}">
                <a16:creationId xmlns:a16="http://schemas.microsoft.com/office/drawing/2014/main" id="{1CECC52A-0630-F2F4-E085-C6DE4EACC8F3}"/>
              </a:ext>
            </a:extLst>
          </p:cNvPr>
          <p:cNvSpPr txBox="1"/>
          <p:nvPr/>
        </p:nvSpPr>
        <p:spPr>
          <a:xfrm>
            <a:off x="1435608" y="5847457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ato" panose="020B0604020202020204" charset="0"/>
                <a:hlinkClick r:id="rId3"/>
              </a:rPr>
              <a:t>Ayrıntılı</a:t>
            </a:r>
            <a:r>
              <a:rPr lang="en-US" dirty="0">
                <a:latin typeface="Lato" panose="020B0604020202020204" charset="0"/>
                <a:hlinkClick r:id="rId3"/>
              </a:rPr>
              <a:t> </a:t>
            </a:r>
            <a:r>
              <a:rPr lang="en-US" dirty="0" err="1">
                <a:latin typeface="Lato" panose="020B0604020202020204" charset="0"/>
                <a:hlinkClick r:id="rId3"/>
              </a:rPr>
              <a:t>proje</a:t>
            </a:r>
            <a:r>
              <a:rPr lang="en-US" dirty="0">
                <a:latin typeface="Lato" panose="020B0604020202020204" charset="0"/>
                <a:hlinkClick r:id="rId3"/>
              </a:rPr>
              <a:t> </a:t>
            </a:r>
            <a:r>
              <a:rPr lang="en-US" dirty="0" err="1">
                <a:latin typeface="Lato" panose="020B0604020202020204" charset="0"/>
                <a:hlinkClick r:id="rId3"/>
              </a:rPr>
              <a:t>planına</a:t>
            </a:r>
            <a:r>
              <a:rPr lang="en-US" dirty="0">
                <a:latin typeface="Lato" panose="020B0604020202020204" charset="0"/>
                <a:hlinkClick r:id="rId3"/>
              </a:rPr>
              <a:t> </a:t>
            </a:r>
            <a:r>
              <a:rPr lang="en-US" dirty="0" err="1">
                <a:latin typeface="Lato" panose="020B0604020202020204" charset="0"/>
                <a:hlinkClick r:id="rId3"/>
              </a:rPr>
              <a:t>buradan</a:t>
            </a:r>
            <a:r>
              <a:rPr lang="en-US" dirty="0">
                <a:latin typeface="Lato" panose="020B0604020202020204" charset="0"/>
                <a:hlinkClick r:id="rId3"/>
              </a:rPr>
              <a:t> </a:t>
            </a:r>
            <a:r>
              <a:rPr lang="en-US" dirty="0" err="1">
                <a:latin typeface="Lato" panose="020B0604020202020204" charset="0"/>
                <a:hlinkClick r:id="rId3"/>
              </a:rPr>
              <a:t>erişebilirsiniz</a:t>
            </a:r>
            <a:r>
              <a:rPr lang="en-US" dirty="0">
                <a:latin typeface="Lato" panose="020B0604020202020204" charset="0"/>
                <a:hlinkClick r:id="rId3"/>
              </a:rPr>
              <a:t>.</a:t>
            </a:r>
            <a:endParaRPr lang="tr-TR" dirty="0">
              <a:latin typeface="Lato" panose="020B060402020202020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94AB7C-AE78-4B53-9EA8-A5C2D7394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766" y="1560936"/>
            <a:ext cx="573032" cy="57303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6008822-8679-4B94-8F67-B5BB95BA2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711" y="1603889"/>
            <a:ext cx="443046" cy="4430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58A8E53-9B06-483E-B712-007AD9858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008" y="1601920"/>
            <a:ext cx="458928" cy="45892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AAE8566-06A9-4F84-90D9-131A027E6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6352" y="1613161"/>
            <a:ext cx="404980" cy="4049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B586A82-9FEB-4E90-9AB6-52C2970578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4163" y="1614601"/>
            <a:ext cx="457853" cy="457853"/>
          </a:xfrm>
          <a:prstGeom prst="rect">
            <a:avLst/>
          </a:prstGeom>
        </p:spPr>
      </p:pic>
      <p:pic>
        <p:nvPicPr>
          <p:cNvPr id="939" name="Picture 938">
            <a:extLst>
              <a:ext uri="{FF2B5EF4-FFF2-40B4-BE49-F238E27FC236}">
                <a16:creationId xmlns:a16="http://schemas.microsoft.com/office/drawing/2014/main" id="{4DD1F046-F546-4374-80B4-92F9AE7956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2867" y="3505446"/>
            <a:ext cx="448225" cy="448225"/>
          </a:xfrm>
          <a:prstGeom prst="rect">
            <a:avLst/>
          </a:prstGeom>
        </p:spPr>
      </p:pic>
      <p:pic>
        <p:nvPicPr>
          <p:cNvPr id="941" name="Picture 940">
            <a:extLst>
              <a:ext uri="{FF2B5EF4-FFF2-40B4-BE49-F238E27FC236}">
                <a16:creationId xmlns:a16="http://schemas.microsoft.com/office/drawing/2014/main" id="{1382A48C-69BE-4D2A-B71D-AE545D8335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9686" y="3500069"/>
            <a:ext cx="490341" cy="490341"/>
          </a:xfrm>
          <a:prstGeom prst="rect">
            <a:avLst/>
          </a:prstGeom>
        </p:spPr>
      </p:pic>
      <p:pic>
        <p:nvPicPr>
          <p:cNvPr id="943" name="Picture 942">
            <a:extLst>
              <a:ext uri="{FF2B5EF4-FFF2-40B4-BE49-F238E27FC236}">
                <a16:creationId xmlns:a16="http://schemas.microsoft.com/office/drawing/2014/main" id="{DBABDDC6-ADE6-42C4-9F63-6CFCACDA8B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68008" y="3501008"/>
            <a:ext cx="463599" cy="463599"/>
          </a:xfrm>
          <a:prstGeom prst="rect">
            <a:avLst/>
          </a:prstGeom>
        </p:spPr>
      </p:pic>
      <p:pic>
        <p:nvPicPr>
          <p:cNvPr id="945" name="Picture 944">
            <a:extLst>
              <a:ext uri="{FF2B5EF4-FFF2-40B4-BE49-F238E27FC236}">
                <a16:creationId xmlns:a16="http://schemas.microsoft.com/office/drawing/2014/main" id="{10AF7727-AC3A-422B-AB48-70627F00B0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6758" y="3458867"/>
            <a:ext cx="505604" cy="505604"/>
          </a:xfrm>
          <a:prstGeom prst="rect">
            <a:avLst/>
          </a:prstGeom>
        </p:spPr>
      </p:pic>
      <p:pic>
        <p:nvPicPr>
          <p:cNvPr id="947" name="Picture 946">
            <a:extLst>
              <a:ext uri="{FF2B5EF4-FFF2-40B4-BE49-F238E27FC236}">
                <a16:creationId xmlns:a16="http://schemas.microsoft.com/office/drawing/2014/main" id="{82E01B02-61FA-4266-AB3F-D08356B4D2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4774" y="3483722"/>
            <a:ext cx="461239" cy="461239"/>
          </a:xfrm>
          <a:prstGeom prst="rect">
            <a:avLst/>
          </a:prstGeom>
        </p:spPr>
      </p:pic>
      <p:sp>
        <p:nvSpPr>
          <p:cNvPr id="224" name="Arrow: Right 223">
            <a:extLst>
              <a:ext uri="{FF2B5EF4-FFF2-40B4-BE49-F238E27FC236}">
                <a16:creationId xmlns:a16="http://schemas.microsoft.com/office/drawing/2014/main" id="{C1E8B88A-8447-44FB-A1CD-E10E6122A4C7}"/>
              </a:ext>
            </a:extLst>
          </p:cNvPr>
          <p:cNvSpPr/>
          <p:nvPr/>
        </p:nvSpPr>
        <p:spPr>
          <a:xfrm>
            <a:off x="3000891" y="1758549"/>
            <a:ext cx="308626" cy="64706"/>
          </a:xfrm>
          <a:prstGeom prst="rightArrow">
            <a:avLst/>
          </a:prstGeom>
          <a:solidFill>
            <a:srgbClr val="0072CE"/>
          </a:solidFill>
          <a:ln>
            <a:solidFill>
              <a:srgbClr val="007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Arrow: Right 224">
            <a:extLst>
              <a:ext uri="{FF2B5EF4-FFF2-40B4-BE49-F238E27FC236}">
                <a16:creationId xmlns:a16="http://schemas.microsoft.com/office/drawing/2014/main" id="{4104EA5A-04A7-4D8E-A1C3-D376BA21BA69}"/>
              </a:ext>
            </a:extLst>
          </p:cNvPr>
          <p:cNvSpPr/>
          <p:nvPr/>
        </p:nvSpPr>
        <p:spPr>
          <a:xfrm>
            <a:off x="5176505" y="1758549"/>
            <a:ext cx="308626" cy="64706"/>
          </a:xfrm>
          <a:prstGeom prst="rightArrow">
            <a:avLst/>
          </a:prstGeom>
          <a:solidFill>
            <a:srgbClr val="0072CE"/>
          </a:solidFill>
          <a:ln>
            <a:solidFill>
              <a:srgbClr val="007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Arrow: Right 225">
            <a:extLst>
              <a:ext uri="{FF2B5EF4-FFF2-40B4-BE49-F238E27FC236}">
                <a16:creationId xmlns:a16="http://schemas.microsoft.com/office/drawing/2014/main" id="{260DE5F7-15E3-408F-8CDD-56AFA6754666}"/>
              </a:ext>
            </a:extLst>
          </p:cNvPr>
          <p:cNvSpPr/>
          <p:nvPr/>
        </p:nvSpPr>
        <p:spPr>
          <a:xfrm>
            <a:off x="7335620" y="1750930"/>
            <a:ext cx="308626" cy="64706"/>
          </a:xfrm>
          <a:prstGeom prst="rightArrow">
            <a:avLst/>
          </a:prstGeom>
          <a:solidFill>
            <a:srgbClr val="0072CE"/>
          </a:solidFill>
          <a:ln>
            <a:solidFill>
              <a:srgbClr val="007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Arrow: Right 226">
            <a:extLst>
              <a:ext uri="{FF2B5EF4-FFF2-40B4-BE49-F238E27FC236}">
                <a16:creationId xmlns:a16="http://schemas.microsoft.com/office/drawing/2014/main" id="{2AC0A2E0-7050-4B66-8BBA-AD0C6D834013}"/>
              </a:ext>
            </a:extLst>
          </p:cNvPr>
          <p:cNvSpPr/>
          <p:nvPr/>
        </p:nvSpPr>
        <p:spPr>
          <a:xfrm>
            <a:off x="9387774" y="1758549"/>
            <a:ext cx="308626" cy="64706"/>
          </a:xfrm>
          <a:prstGeom prst="rightArrow">
            <a:avLst/>
          </a:prstGeom>
          <a:solidFill>
            <a:srgbClr val="0072CE"/>
          </a:solidFill>
          <a:ln>
            <a:solidFill>
              <a:srgbClr val="007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Arrow: Right 227">
            <a:extLst>
              <a:ext uri="{FF2B5EF4-FFF2-40B4-BE49-F238E27FC236}">
                <a16:creationId xmlns:a16="http://schemas.microsoft.com/office/drawing/2014/main" id="{06A2A5BA-95F6-4212-AB16-EA5954513836}"/>
              </a:ext>
            </a:extLst>
          </p:cNvPr>
          <p:cNvSpPr/>
          <p:nvPr/>
        </p:nvSpPr>
        <p:spPr>
          <a:xfrm>
            <a:off x="2976087" y="3701621"/>
            <a:ext cx="308626" cy="64706"/>
          </a:xfrm>
          <a:prstGeom prst="rightArrow">
            <a:avLst/>
          </a:prstGeom>
          <a:solidFill>
            <a:srgbClr val="0072CE"/>
          </a:solidFill>
          <a:ln>
            <a:solidFill>
              <a:srgbClr val="007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Arrow: Right 228">
            <a:extLst>
              <a:ext uri="{FF2B5EF4-FFF2-40B4-BE49-F238E27FC236}">
                <a16:creationId xmlns:a16="http://schemas.microsoft.com/office/drawing/2014/main" id="{0215C288-1997-475B-8AAC-40D0D7A2A1FE}"/>
              </a:ext>
            </a:extLst>
          </p:cNvPr>
          <p:cNvSpPr/>
          <p:nvPr/>
        </p:nvSpPr>
        <p:spPr>
          <a:xfrm>
            <a:off x="5151701" y="3701621"/>
            <a:ext cx="308626" cy="64706"/>
          </a:xfrm>
          <a:prstGeom prst="rightArrow">
            <a:avLst/>
          </a:prstGeom>
          <a:solidFill>
            <a:srgbClr val="0072CE"/>
          </a:solidFill>
          <a:ln>
            <a:solidFill>
              <a:srgbClr val="007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Arrow: Right 229">
            <a:extLst>
              <a:ext uri="{FF2B5EF4-FFF2-40B4-BE49-F238E27FC236}">
                <a16:creationId xmlns:a16="http://schemas.microsoft.com/office/drawing/2014/main" id="{47A6CCC6-0EF7-412D-B6C8-A43C5FA6918C}"/>
              </a:ext>
            </a:extLst>
          </p:cNvPr>
          <p:cNvSpPr/>
          <p:nvPr/>
        </p:nvSpPr>
        <p:spPr>
          <a:xfrm>
            <a:off x="7310816" y="3694002"/>
            <a:ext cx="308626" cy="64706"/>
          </a:xfrm>
          <a:prstGeom prst="rightArrow">
            <a:avLst/>
          </a:prstGeom>
          <a:solidFill>
            <a:srgbClr val="0072CE"/>
          </a:solidFill>
          <a:ln>
            <a:solidFill>
              <a:srgbClr val="007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Arrow: Right 230">
            <a:extLst>
              <a:ext uri="{FF2B5EF4-FFF2-40B4-BE49-F238E27FC236}">
                <a16:creationId xmlns:a16="http://schemas.microsoft.com/office/drawing/2014/main" id="{654167CA-7C96-498F-A4E3-B16A763CD1D7}"/>
              </a:ext>
            </a:extLst>
          </p:cNvPr>
          <p:cNvSpPr/>
          <p:nvPr/>
        </p:nvSpPr>
        <p:spPr>
          <a:xfrm>
            <a:off x="9362970" y="3701621"/>
            <a:ext cx="308626" cy="64706"/>
          </a:xfrm>
          <a:prstGeom prst="rightArrow">
            <a:avLst/>
          </a:prstGeom>
          <a:solidFill>
            <a:srgbClr val="0072CE"/>
          </a:solidFill>
          <a:ln>
            <a:solidFill>
              <a:srgbClr val="007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8B6C1-F6C0-F946-0206-5BC41758D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04599-C2D9-9E81-88A3-06134067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Başarı</a:t>
            </a:r>
            <a:r>
              <a:rPr lang="en-US" dirty="0"/>
              <a:t> </a:t>
            </a:r>
            <a:r>
              <a:rPr lang="en-US" dirty="0" err="1"/>
              <a:t>Kriterleri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4F7BA-F5A4-F645-EDFA-962A501AD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Proje ekibinin projeye aktif katılımı</a:t>
            </a:r>
          </a:p>
          <a:p>
            <a:r>
              <a:rPr lang="tr-TR" dirty="0"/>
              <a:t>İş biriminin sürecin tüm detaylarını tüm istisnalılarını içerecek şekilde aktarması</a:t>
            </a:r>
          </a:p>
          <a:p>
            <a:r>
              <a:rPr lang="tr-TR" dirty="0"/>
              <a:t>Test senaryolarının ve test vakalarının iş birimi tarafından eksiksiz hazırlanması</a:t>
            </a:r>
          </a:p>
          <a:p>
            <a:r>
              <a:rPr lang="tr-TR" dirty="0"/>
              <a:t>Sürecin kapsam gerekliliklerine tam uyum sağlanması</a:t>
            </a:r>
          </a:p>
          <a:p>
            <a:r>
              <a:rPr lang="tr-TR" dirty="0"/>
              <a:t>Değişiklik taleplerinin </a:t>
            </a:r>
            <a:r>
              <a:rPr lang="tr-TR" dirty="0" err="1"/>
              <a:t>steerco</a:t>
            </a:r>
            <a:r>
              <a:rPr lang="tr-TR" dirty="0"/>
              <a:t> (yönlendirme komitesi) üzerinden etkin bir şekilde yönetilmesi</a:t>
            </a:r>
          </a:p>
          <a:p>
            <a:r>
              <a:rPr lang="tr-TR" dirty="0"/>
              <a:t>Karar verme sürecinin verimli ve etkili yönetilmesi</a:t>
            </a:r>
          </a:p>
          <a:p>
            <a:r>
              <a:rPr lang="tr-TR" dirty="0"/>
              <a:t>Haftalık çalışma planının etkin bir şekilde hazırlanması ve takip edilmesi</a:t>
            </a:r>
          </a:p>
          <a:p>
            <a:r>
              <a:rPr lang="tr-TR" dirty="0"/>
              <a:t>Tüm aşamaların eksiksiz ve detaylı </a:t>
            </a:r>
            <a:r>
              <a:rPr lang="tr-TR" dirty="0" err="1"/>
              <a:t>dokümante</a:t>
            </a:r>
            <a:r>
              <a:rPr lang="tr-TR" dirty="0"/>
              <a:t> edilmesi</a:t>
            </a:r>
          </a:p>
          <a:p>
            <a:r>
              <a:rPr lang="tr-TR" dirty="0"/>
              <a:t>Test isteklerine ve doküman onaylarına belirlenen süreler içinde dönüş sağlanması</a:t>
            </a:r>
          </a:p>
          <a:p>
            <a:r>
              <a:rPr lang="tr-TR" dirty="0"/>
              <a:t>Eğitimlere tam katılım ve uyum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74592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6280B-EE31-1F67-4EFD-95C1F169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Kapanış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Sonraki</a:t>
            </a:r>
            <a:r>
              <a:rPr lang="en-US" dirty="0"/>
              <a:t> </a:t>
            </a:r>
            <a:r>
              <a:rPr lang="en-US" dirty="0" err="1"/>
              <a:t>Adımlar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E7B68-08BB-B4AD-04BD-CD3B20A57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Soruların</a:t>
            </a:r>
            <a:r>
              <a:rPr lang="en-US" dirty="0"/>
              <a:t> </a:t>
            </a:r>
            <a:r>
              <a:rPr lang="en-US" dirty="0" err="1"/>
              <a:t>yanıtlanması</a:t>
            </a:r>
            <a:endParaRPr lang="en-US" dirty="0"/>
          </a:p>
          <a:p>
            <a:r>
              <a:rPr lang="en-US" dirty="0" err="1"/>
              <a:t>Toplantı</a:t>
            </a:r>
            <a:r>
              <a:rPr lang="en-US" dirty="0"/>
              <a:t> </a:t>
            </a:r>
            <a:r>
              <a:rPr lang="en-US" dirty="0" err="1"/>
              <a:t>özeti</a:t>
            </a:r>
            <a:endParaRPr lang="en-US" dirty="0"/>
          </a:p>
          <a:p>
            <a:r>
              <a:rPr lang="en-US" dirty="0" err="1"/>
              <a:t>Sonraki</a:t>
            </a:r>
            <a:r>
              <a:rPr lang="en-US" dirty="0"/>
              <a:t> </a:t>
            </a:r>
            <a:r>
              <a:rPr lang="en-US" dirty="0" err="1"/>
              <a:t>adımların</a:t>
            </a:r>
            <a:r>
              <a:rPr lang="en-US" dirty="0"/>
              <a:t> </a:t>
            </a:r>
            <a:r>
              <a:rPr lang="en-US" dirty="0" err="1"/>
              <a:t>açıklanması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32863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832e14cd9_0_0"/>
          <p:cNvSpPr txBox="1">
            <a:spLocks noGrp="1"/>
          </p:cNvSpPr>
          <p:nvPr>
            <p:ph type="ctrTitle"/>
          </p:nvPr>
        </p:nvSpPr>
        <p:spPr>
          <a:xfrm>
            <a:off x="1922685" y="476672"/>
            <a:ext cx="4492500" cy="1992035"/>
          </a:xfrm>
          <a:prstGeom prst="roundRect">
            <a:avLst/>
          </a:prstGeom>
          <a:solidFill>
            <a:srgbClr val="0072CE">
              <a:alpha val="60000"/>
            </a:srgbClr>
          </a:solidFill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600" dirty="0"/>
            </a:br>
            <a:r>
              <a:rPr lang="en-US" sz="2600" dirty="0"/>
              <a:t>&lt;&lt;</a:t>
            </a:r>
            <a:r>
              <a:rPr lang="en-US" sz="2600" dirty="0" err="1"/>
              <a:t>Musteri</a:t>
            </a:r>
            <a:r>
              <a:rPr lang="en-US" sz="2600" dirty="0"/>
              <a:t> Adi&gt;&gt; - </a:t>
            </a:r>
            <a:br>
              <a:rPr lang="en-US" sz="2600" dirty="0"/>
            </a:br>
            <a:r>
              <a:rPr lang="en-US" sz="2600" dirty="0"/>
              <a:t>Robusta RPA </a:t>
            </a:r>
            <a:br>
              <a:rPr lang="en-US" sz="2600" dirty="0"/>
            </a:br>
            <a:r>
              <a:rPr lang="en-US" sz="2600" dirty="0" err="1"/>
              <a:t>Proje</a:t>
            </a:r>
            <a:r>
              <a:rPr lang="en-US" sz="2600" dirty="0"/>
              <a:t> </a:t>
            </a:r>
            <a:r>
              <a:rPr lang="en-US" sz="2600" dirty="0" err="1"/>
              <a:t>Başlangıç</a:t>
            </a:r>
            <a:r>
              <a:rPr lang="en-US" sz="2600" dirty="0"/>
              <a:t> </a:t>
            </a:r>
            <a:br>
              <a:rPr lang="en-US" sz="2600" dirty="0"/>
            </a:br>
            <a:r>
              <a:rPr lang="en-US" sz="2600" dirty="0" err="1"/>
              <a:t>Toplantısı</a:t>
            </a:r>
            <a:endParaRPr sz="2600" dirty="0"/>
          </a:p>
        </p:txBody>
      </p:sp>
      <p:sp>
        <p:nvSpPr>
          <p:cNvPr id="87" name="Google Shape;87;g32832e14cd9_0_0"/>
          <p:cNvSpPr txBox="1">
            <a:spLocks noGrp="1"/>
          </p:cNvSpPr>
          <p:nvPr>
            <p:ph type="subTitle" idx="1"/>
          </p:nvPr>
        </p:nvSpPr>
        <p:spPr>
          <a:xfrm>
            <a:off x="3429037" y="2846917"/>
            <a:ext cx="2997300" cy="829200"/>
          </a:xfrm>
          <a:prstGeom prst="roundRect">
            <a:avLst/>
          </a:prstGeom>
          <a:solidFill>
            <a:srgbClr val="0072CE">
              <a:alpha val="60000"/>
            </a:srgbClr>
          </a:solidFill>
        </p:spPr>
        <p:txBody>
          <a:bodyPr spcFirstLastPara="1" wrap="square" lIns="0" tIns="0" rIns="0" bIns="0" anchor="t" anchorCtr="0">
            <a:normAutofit fontScale="85000" lnSpcReduction="10000"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&lt;&lt;</a:t>
            </a:r>
            <a:r>
              <a:rPr lang="en-US" dirty="0" err="1"/>
              <a:t>Tarih</a:t>
            </a:r>
            <a:r>
              <a:rPr lang="en-US" dirty="0"/>
              <a:t>&gt;&gt;</a:t>
            </a:r>
            <a:endParaRPr dirty="0"/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&lt;&lt;Teknik </a:t>
            </a:r>
            <a:r>
              <a:rPr lang="en-US" dirty="0" err="1"/>
              <a:t>Müşteri</a:t>
            </a:r>
            <a:r>
              <a:rPr lang="en-US" dirty="0"/>
              <a:t> </a:t>
            </a:r>
            <a:r>
              <a:rPr lang="en-US" dirty="0" err="1"/>
              <a:t>Yöneticisi</a:t>
            </a:r>
            <a:r>
              <a:rPr lang="en-US" dirty="0"/>
              <a:t> </a:t>
            </a:r>
            <a:r>
              <a:rPr lang="en-US" dirty="0" err="1"/>
              <a:t>Adı</a:t>
            </a:r>
            <a:r>
              <a:rPr lang="en-US" dirty="0"/>
              <a:t>&gt;&gt;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5787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4FAD56B-0A37-4984-8586-FC4CF3115B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934537" y="0"/>
            <a:ext cx="11280775" cy="6858000"/>
          </a:xfrm>
        </p:spPr>
      </p:pic>
      <p:sp>
        <p:nvSpPr>
          <p:cNvPr id="4" name="Rectangle 3"/>
          <p:cNvSpPr/>
          <p:nvPr/>
        </p:nvSpPr>
        <p:spPr>
          <a:xfrm>
            <a:off x="911424" y="-5368"/>
            <a:ext cx="11280576" cy="6858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31877" y="2967332"/>
            <a:ext cx="452824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5400" b="1" kern="2000" spc="300" dirty="0" err="1">
                <a:solidFill>
                  <a:schemeClr val="bg1"/>
                </a:solidFill>
                <a:latin typeface="Lato" panose="020B0604020202020204" charset="0"/>
              </a:rPr>
              <a:t>Teşekkürler</a:t>
            </a:r>
            <a:endParaRPr lang="en-US" sz="5400" b="1" kern="2000" spc="300" dirty="0">
              <a:solidFill>
                <a:schemeClr val="bg1"/>
              </a:solidFill>
              <a:latin typeface="Lato" panose="020B060402020202020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275292" y="2400297"/>
            <a:ext cx="5641415" cy="2719119"/>
            <a:chOff x="3275292" y="2400297"/>
            <a:chExt cx="5641415" cy="2719119"/>
          </a:xfrm>
          <a:solidFill>
            <a:schemeClr val="bg1"/>
          </a:solidFill>
        </p:grpSpPr>
        <p:sp>
          <p:nvSpPr>
            <p:cNvPr id="5" name="Freeform 4"/>
            <p:cNvSpPr/>
            <p:nvPr/>
          </p:nvSpPr>
          <p:spPr>
            <a:xfrm>
              <a:off x="3275292" y="2400297"/>
              <a:ext cx="5641415" cy="2057401"/>
            </a:xfrm>
            <a:custGeom>
              <a:avLst/>
              <a:gdLst>
                <a:gd name="connsiteX0" fmla="*/ 0 w 5641415"/>
                <a:gd name="connsiteY0" fmla="*/ 0 h 2057401"/>
                <a:gd name="connsiteX1" fmla="*/ 5641415 w 5641415"/>
                <a:gd name="connsiteY1" fmla="*/ 0 h 2057401"/>
                <a:gd name="connsiteX2" fmla="*/ 5641415 w 5641415"/>
                <a:gd name="connsiteY2" fmla="*/ 2057401 h 2057401"/>
                <a:gd name="connsiteX3" fmla="*/ 4179904 w 5641415"/>
                <a:gd name="connsiteY3" fmla="*/ 2057401 h 2057401"/>
                <a:gd name="connsiteX4" fmla="*/ 4179904 w 5641415"/>
                <a:gd name="connsiteY4" fmla="*/ 1982060 h 2057401"/>
                <a:gd name="connsiteX5" fmla="*/ 5562320 w 5641415"/>
                <a:gd name="connsiteY5" fmla="*/ 1982060 h 2057401"/>
                <a:gd name="connsiteX6" fmla="*/ 5562320 w 5641415"/>
                <a:gd name="connsiteY6" fmla="*/ 75340 h 2057401"/>
                <a:gd name="connsiteX7" fmla="*/ 79094 w 5641415"/>
                <a:gd name="connsiteY7" fmla="*/ 75340 h 2057401"/>
                <a:gd name="connsiteX8" fmla="*/ 79094 w 5641415"/>
                <a:gd name="connsiteY8" fmla="*/ 1982060 h 2057401"/>
                <a:gd name="connsiteX9" fmla="*/ 1461512 w 5641415"/>
                <a:gd name="connsiteY9" fmla="*/ 1982060 h 2057401"/>
                <a:gd name="connsiteX10" fmla="*/ 1461512 w 5641415"/>
                <a:gd name="connsiteY10" fmla="*/ 2057401 h 2057401"/>
                <a:gd name="connsiteX11" fmla="*/ 0 w 5641415"/>
                <a:gd name="connsiteY11" fmla="*/ 2057401 h 205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1415" h="2057401">
                  <a:moveTo>
                    <a:pt x="0" y="0"/>
                  </a:moveTo>
                  <a:lnTo>
                    <a:pt x="5641415" y="0"/>
                  </a:lnTo>
                  <a:lnTo>
                    <a:pt x="5641415" y="2057401"/>
                  </a:lnTo>
                  <a:lnTo>
                    <a:pt x="4179904" y="2057401"/>
                  </a:lnTo>
                  <a:lnTo>
                    <a:pt x="4179904" y="1982060"/>
                  </a:lnTo>
                  <a:lnTo>
                    <a:pt x="5562320" y="1982060"/>
                  </a:lnTo>
                  <a:lnTo>
                    <a:pt x="5562320" y="75340"/>
                  </a:lnTo>
                  <a:lnTo>
                    <a:pt x="79094" y="75340"/>
                  </a:lnTo>
                  <a:lnTo>
                    <a:pt x="79094" y="1982060"/>
                  </a:lnTo>
                  <a:lnTo>
                    <a:pt x="1461512" y="1982060"/>
                  </a:lnTo>
                  <a:lnTo>
                    <a:pt x="1461512" y="2057401"/>
                  </a:lnTo>
                  <a:lnTo>
                    <a:pt x="0" y="20574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800686" y="4042198"/>
              <a:ext cx="2590625" cy="107721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algn="ctr"/>
              <a:endParaRPr lang="en-US" sz="1600" b="1" dirty="0">
                <a:solidFill>
                  <a:schemeClr val="bg1"/>
                </a:solidFill>
                <a:latin typeface="Lato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Lato" panose="020B060402020202020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info@robusta.com.tr</a:t>
              </a:r>
              <a:endParaRPr lang="en-US" sz="1600" b="1" dirty="0">
                <a:solidFill>
                  <a:schemeClr val="bg1"/>
                </a:solidFill>
                <a:latin typeface="Lato" panose="020B0604020202020204" charset="0"/>
              </a:endParaRP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Lato" panose="020B060402020202020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www.robusta.com.tr</a:t>
              </a:r>
              <a:endParaRPr lang="en-US" sz="1600" b="1" dirty="0">
                <a:solidFill>
                  <a:schemeClr val="bg1"/>
                </a:solidFill>
                <a:latin typeface="Lato" panose="020B0604020202020204" charset="0"/>
              </a:endParaRPr>
            </a:p>
            <a:p>
              <a:pPr algn="ctr"/>
              <a:endParaRPr lang="en-US" sz="1600" b="1" dirty="0">
                <a:solidFill>
                  <a:schemeClr val="bg1"/>
                </a:solidFill>
                <a:latin typeface="Lato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72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435608" y="356616"/>
            <a:ext cx="105156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Toplantının Amacı ve Gündemi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1435607" y="1287175"/>
            <a:ext cx="10515600" cy="457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2500" lnSpcReduction="10000"/>
          </a:bodyPr>
          <a:lstStyle/>
          <a:p>
            <a:pPr marL="101600" indent="0">
              <a:buNone/>
            </a:pPr>
            <a:r>
              <a:rPr lang="tr-TR" b="1" dirty="0"/>
              <a:t>Amaç</a:t>
            </a:r>
          </a:p>
          <a:p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Başlangıç</a:t>
            </a:r>
            <a:r>
              <a:rPr lang="en-US" dirty="0"/>
              <a:t> </a:t>
            </a:r>
            <a:r>
              <a:rPr lang="en-US" dirty="0" err="1"/>
              <a:t>Toplantısı</a:t>
            </a:r>
            <a:r>
              <a:rPr lang="tr-TR" dirty="0"/>
              <a:t> öncesinde yapılan hazırlıkları paylaşmak.</a:t>
            </a:r>
          </a:p>
          <a:p>
            <a:r>
              <a:rPr lang="tr-TR" dirty="0"/>
              <a:t>Otomasyon yol haritasını paylaşmak.</a:t>
            </a:r>
          </a:p>
          <a:p>
            <a:r>
              <a:rPr lang="tr-TR" dirty="0"/>
              <a:t>Pilot projenin</a:t>
            </a:r>
            <a:r>
              <a:rPr lang="en-US" dirty="0"/>
              <a:t>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hedefleri</a:t>
            </a:r>
            <a:r>
              <a:rPr lang="tr-TR" dirty="0" err="1"/>
              <a:t>ni</a:t>
            </a:r>
            <a:r>
              <a:rPr lang="en-US" dirty="0"/>
              <a:t>, </a:t>
            </a:r>
            <a:r>
              <a:rPr lang="en-US" dirty="0" err="1"/>
              <a:t>kapsamı</a:t>
            </a:r>
            <a:r>
              <a:rPr lang="tr-TR" dirty="0" err="1"/>
              <a:t>nı</a:t>
            </a:r>
            <a:r>
              <a:rPr lang="tr-TR" dirty="0"/>
              <a:t> </a:t>
            </a:r>
            <a:r>
              <a:rPr lang="en-US" dirty="0" err="1"/>
              <a:t>ve</a:t>
            </a:r>
            <a:r>
              <a:rPr lang="tr-TR" dirty="0"/>
              <a:t> </a:t>
            </a:r>
            <a:r>
              <a:rPr lang="en-US" dirty="0"/>
              <a:t> </a:t>
            </a:r>
            <a:r>
              <a:rPr lang="tr-TR" dirty="0"/>
              <a:t>projede yer alan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paydaşların</a:t>
            </a:r>
            <a:r>
              <a:rPr lang="en-US" dirty="0"/>
              <a:t> </a:t>
            </a:r>
            <a:r>
              <a:rPr lang="tr-TR" dirty="0" err="1"/>
              <a:t>rolllerini</a:t>
            </a:r>
            <a:r>
              <a:rPr lang="tr-TR" dirty="0"/>
              <a:t> ve</a:t>
            </a:r>
            <a:r>
              <a:rPr lang="en-US" dirty="0"/>
              <a:t> </a:t>
            </a:r>
            <a:r>
              <a:rPr lang="tr-TR" dirty="0"/>
              <a:t>sorumluluklarını netleştirmek.</a:t>
            </a:r>
            <a:r>
              <a:rPr lang="en-US" dirty="0"/>
              <a:t> </a:t>
            </a:r>
            <a:endParaRPr lang="tr-TR" dirty="0"/>
          </a:p>
          <a:p>
            <a:r>
              <a:rPr lang="tr-TR" dirty="0"/>
              <a:t>Proje boyunca </a:t>
            </a:r>
            <a:r>
              <a:rPr lang="tr-TR" dirty="0" err="1"/>
              <a:t>izlenenecek</a:t>
            </a:r>
            <a:r>
              <a:rPr lang="tr-TR" dirty="0"/>
              <a:t> </a:t>
            </a:r>
            <a:r>
              <a:rPr lang="tr-TR" dirty="0" err="1"/>
              <a:t>metodolijinin</a:t>
            </a:r>
            <a:r>
              <a:rPr lang="tr-TR" dirty="0"/>
              <a:t> tanıtımı</a:t>
            </a:r>
            <a:r>
              <a:rPr lang="en-US" dirty="0"/>
              <a:t>.</a:t>
            </a:r>
          </a:p>
          <a:p>
            <a:pPr marL="101600" indent="0">
              <a:buNone/>
            </a:pPr>
            <a:r>
              <a:rPr lang="tr-TR" b="1" dirty="0"/>
              <a:t>Gündem</a:t>
            </a:r>
            <a:endParaRPr lang="en-US" b="1" dirty="0"/>
          </a:p>
          <a:p>
            <a:pPr marL="406400" indent="-285750">
              <a:lnSpc>
                <a:spcPct val="100000"/>
              </a:lnSpc>
              <a:spcBef>
                <a:spcPts val="1200"/>
              </a:spcBef>
              <a:buSzPts val="1700"/>
            </a:pPr>
            <a:r>
              <a:rPr lang="en-US" dirty="0" err="1"/>
              <a:t>Açılış</a:t>
            </a:r>
            <a:r>
              <a:rPr lang="en-US" dirty="0"/>
              <a:t> ve </a:t>
            </a:r>
            <a:r>
              <a:rPr lang="en-US" dirty="0" err="1"/>
              <a:t>tanıtım</a:t>
            </a:r>
            <a:r>
              <a:rPr lang="en-US" dirty="0"/>
              <a:t> </a:t>
            </a:r>
            <a:endParaRPr dirty="0"/>
          </a:p>
          <a:p>
            <a:pPr marL="406400" indent="-285750">
              <a:lnSpc>
                <a:spcPct val="100000"/>
              </a:lnSpc>
              <a:spcBef>
                <a:spcPts val="0"/>
              </a:spcBef>
              <a:buSzPts val="1700"/>
            </a:pP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hazırlıkları</a:t>
            </a:r>
            <a:r>
              <a:rPr lang="en-US" dirty="0"/>
              <a:t> </a:t>
            </a:r>
            <a:r>
              <a:rPr lang="en-US" dirty="0" err="1"/>
              <a:t>özeti</a:t>
            </a:r>
            <a:endParaRPr dirty="0"/>
          </a:p>
          <a:p>
            <a:pPr marL="406400" indent="-285750">
              <a:lnSpc>
                <a:spcPct val="100000"/>
              </a:lnSpc>
              <a:spcBef>
                <a:spcPts val="0"/>
              </a:spcBef>
              <a:buSzPts val="1700"/>
            </a:pPr>
            <a:r>
              <a:rPr lang="en-US" dirty="0" err="1"/>
              <a:t>ROBIM’e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adımları</a:t>
            </a:r>
            <a:endParaRPr dirty="0"/>
          </a:p>
          <a:p>
            <a:pPr marL="406400" indent="-285750">
              <a:lnSpc>
                <a:spcPct val="100000"/>
              </a:lnSpc>
              <a:spcBef>
                <a:spcPts val="0"/>
              </a:spcBef>
              <a:buSzPts val="1700"/>
            </a:pPr>
            <a:r>
              <a:rPr lang="en-US" dirty="0"/>
              <a:t>Pilot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kapsamı</a:t>
            </a:r>
            <a:r>
              <a:rPr lang="en-US" dirty="0"/>
              <a:t> </a:t>
            </a:r>
            <a:endParaRPr dirty="0"/>
          </a:p>
          <a:p>
            <a:pPr marL="406400" indent="-285750">
              <a:lnSpc>
                <a:spcPct val="100000"/>
              </a:lnSpc>
              <a:spcBef>
                <a:spcPts val="0"/>
              </a:spcBef>
              <a:buSzPts val="1700"/>
            </a:pPr>
            <a:r>
              <a:rPr lang="en-US" dirty="0" err="1"/>
              <a:t>Rol</a:t>
            </a:r>
            <a:r>
              <a:rPr lang="en-US" dirty="0"/>
              <a:t> ve </a:t>
            </a:r>
            <a:r>
              <a:rPr lang="en-US" dirty="0" err="1"/>
              <a:t>sorumluluklar</a:t>
            </a:r>
            <a:endParaRPr dirty="0"/>
          </a:p>
          <a:p>
            <a:pPr marL="406400" indent="-285750">
              <a:lnSpc>
                <a:spcPct val="100000"/>
              </a:lnSpc>
              <a:spcBef>
                <a:spcPts val="0"/>
              </a:spcBef>
              <a:buSzPts val="1700"/>
            </a:pPr>
            <a:r>
              <a:rPr lang="en-US" dirty="0"/>
              <a:t>Pilot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planı</a:t>
            </a:r>
            <a:r>
              <a:rPr lang="en-US" dirty="0"/>
              <a:t> ve zaman </a:t>
            </a:r>
            <a:r>
              <a:rPr lang="en-US" dirty="0" err="1"/>
              <a:t>çizelgesi</a:t>
            </a:r>
            <a:r>
              <a:rPr lang="en-US" dirty="0"/>
              <a:t> </a:t>
            </a:r>
            <a:endParaRPr dirty="0"/>
          </a:p>
          <a:p>
            <a:pPr marL="406400" indent="-285750">
              <a:lnSpc>
                <a:spcPct val="100000"/>
              </a:lnSpc>
              <a:spcBef>
                <a:spcPts val="0"/>
              </a:spcBef>
              <a:buSzPts val="1700"/>
            </a:pPr>
            <a:r>
              <a:rPr lang="en-US" dirty="0" err="1"/>
              <a:t>Kapanış</a:t>
            </a:r>
            <a:r>
              <a:rPr lang="en-US" dirty="0"/>
              <a:t> ve </a:t>
            </a:r>
            <a:r>
              <a:rPr lang="en-US" dirty="0" err="1"/>
              <a:t>sonraki</a:t>
            </a:r>
            <a:r>
              <a:rPr lang="en-US" dirty="0"/>
              <a:t> </a:t>
            </a:r>
            <a:r>
              <a:rPr lang="en-US" dirty="0" err="1"/>
              <a:t>adımlar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713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832e14cd9_0_22"/>
          <p:cNvSpPr txBox="1">
            <a:spLocks noGrp="1"/>
          </p:cNvSpPr>
          <p:nvPr>
            <p:ph type="title" idx="4294967295"/>
          </p:nvPr>
        </p:nvSpPr>
        <p:spPr>
          <a:xfrm>
            <a:off x="1435608" y="356616"/>
            <a:ext cx="105156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 dirty="0"/>
              <a:t>Kick-Off </a:t>
            </a:r>
            <a:r>
              <a:rPr lang="en-US" dirty="0" err="1"/>
              <a:t>Öncesi</a:t>
            </a:r>
            <a:r>
              <a:rPr lang="en-US" dirty="0"/>
              <a:t> </a:t>
            </a:r>
            <a:r>
              <a:rPr lang="en-US" dirty="0" err="1"/>
              <a:t>Tamamlanan</a:t>
            </a:r>
            <a:r>
              <a:rPr lang="en-US" dirty="0"/>
              <a:t> </a:t>
            </a:r>
            <a:r>
              <a:rPr lang="en-US" dirty="0" err="1"/>
              <a:t>Adımlar</a:t>
            </a:r>
            <a:endParaRPr dirty="0"/>
          </a:p>
        </p:txBody>
      </p:sp>
      <p:sp>
        <p:nvSpPr>
          <p:cNvPr id="100" name="Google Shape;100;g32832e14cd9_0_22"/>
          <p:cNvSpPr txBox="1">
            <a:spLocks noGrp="1"/>
          </p:cNvSpPr>
          <p:nvPr>
            <p:ph type="body" idx="4294967295"/>
          </p:nvPr>
        </p:nvSpPr>
        <p:spPr>
          <a:xfrm>
            <a:off x="1435607" y="1287175"/>
            <a:ext cx="10515600" cy="457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1206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</a:pPr>
            <a:r>
              <a:rPr lang="en-US" dirty="0"/>
              <a:t>Satış </a:t>
            </a:r>
            <a:r>
              <a:rPr lang="en-US" dirty="0" err="1"/>
              <a:t>sürecinin</a:t>
            </a:r>
            <a:r>
              <a:rPr lang="en-US" dirty="0"/>
              <a:t> </a:t>
            </a:r>
            <a:r>
              <a:rPr lang="en-US" dirty="0" err="1"/>
              <a:t>tamamlanmasının</a:t>
            </a:r>
            <a:r>
              <a:rPr lang="en-US" dirty="0"/>
              <a:t> </a:t>
            </a:r>
            <a:r>
              <a:rPr lang="en-US" dirty="0" err="1"/>
              <a:t>ardından</a:t>
            </a:r>
            <a:r>
              <a:rPr lang="en-US" dirty="0"/>
              <a:t> </a:t>
            </a:r>
            <a:r>
              <a:rPr lang="en-US" dirty="0" err="1"/>
              <a:t>başlayan</a:t>
            </a:r>
            <a:r>
              <a:rPr lang="en-US" dirty="0"/>
              <a:t>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başlangıç</a:t>
            </a:r>
            <a:r>
              <a:rPr lang="en-US" dirty="0"/>
              <a:t> </a:t>
            </a:r>
            <a:r>
              <a:rPr lang="en-US" dirty="0" err="1"/>
              <a:t>hazırlıklarımızda</a:t>
            </a:r>
            <a:r>
              <a:rPr lang="en-US" dirty="0"/>
              <a:t> </a:t>
            </a:r>
            <a:r>
              <a:rPr lang="en-US" dirty="0" err="1"/>
              <a:t>bugüne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aşağıdaki</a:t>
            </a:r>
            <a:r>
              <a:rPr lang="en-US" dirty="0"/>
              <a:t> </a:t>
            </a:r>
            <a:r>
              <a:rPr lang="en-US" dirty="0" err="1"/>
              <a:t>görevler</a:t>
            </a:r>
            <a:r>
              <a:rPr lang="en-US" dirty="0"/>
              <a:t> </a:t>
            </a:r>
            <a:r>
              <a:rPr lang="en-US" dirty="0" err="1"/>
              <a:t>tamamlandı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06400" indent="-285750">
              <a:lnSpc>
                <a:spcPct val="100000"/>
              </a:lnSpc>
              <a:spcBef>
                <a:spcPts val="0"/>
              </a:spcBef>
              <a:buSzPts val="1700"/>
            </a:pPr>
            <a:r>
              <a:rPr lang="en-US" dirty="0"/>
              <a:t>RPA </a:t>
            </a:r>
            <a:r>
              <a:rPr lang="en-US" dirty="0" err="1"/>
              <a:t>sponsoru</a:t>
            </a:r>
            <a:r>
              <a:rPr lang="en-US" dirty="0"/>
              <a:t> ve </a:t>
            </a:r>
            <a:r>
              <a:rPr lang="en-US" dirty="0" err="1"/>
              <a:t>şampiyonu</a:t>
            </a:r>
            <a:r>
              <a:rPr lang="en-US" dirty="0"/>
              <a:t> </a:t>
            </a:r>
            <a:r>
              <a:rPr lang="en-US" dirty="0" err="1"/>
              <a:t>tanışma</a:t>
            </a:r>
            <a:r>
              <a:rPr lang="en-US" dirty="0"/>
              <a:t> </a:t>
            </a:r>
            <a:r>
              <a:rPr lang="en-US" dirty="0" err="1"/>
              <a:t>toplantısı</a:t>
            </a:r>
            <a:r>
              <a:rPr lang="en-US" dirty="0"/>
              <a:t> </a:t>
            </a:r>
            <a:r>
              <a:rPr lang="en-US" dirty="0" err="1"/>
              <a:t>yapıldı</a:t>
            </a:r>
            <a:r>
              <a:rPr lang="en-US" dirty="0"/>
              <a:t>.</a:t>
            </a:r>
            <a:endParaRPr dirty="0"/>
          </a:p>
          <a:p>
            <a:pPr marL="406400" indent="-285750">
              <a:lnSpc>
                <a:spcPct val="100000"/>
              </a:lnSpc>
              <a:spcBef>
                <a:spcPts val="0"/>
              </a:spcBef>
              <a:buSzPts val="1700"/>
            </a:pPr>
            <a:r>
              <a:rPr lang="en-US" dirty="0"/>
              <a:t>Süreç </a:t>
            </a:r>
            <a:r>
              <a:rPr lang="en-US" dirty="0" err="1"/>
              <a:t>keşfi</a:t>
            </a:r>
            <a:r>
              <a:rPr lang="en-US" dirty="0"/>
              <a:t> </a:t>
            </a:r>
            <a:r>
              <a:rPr lang="en-US" dirty="0" err="1"/>
              <a:t>çalışması</a:t>
            </a:r>
            <a:r>
              <a:rPr lang="en-US" dirty="0"/>
              <a:t> </a:t>
            </a:r>
            <a:r>
              <a:rPr lang="en-US" dirty="0" err="1"/>
              <a:t>yapıldı</a:t>
            </a:r>
            <a:r>
              <a:rPr lang="en-US" dirty="0"/>
              <a:t>.</a:t>
            </a:r>
            <a:endParaRPr dirty="0"/>
          </a:p>
          <a:p>
            <a:pPr marL="406400" indent="-285750">
              <a:lnSpc>
                <a:spcPct val="100000"/>
              </a:lnSpc>
              <a:spcBef>
                <a:spcPts val="0"/>
              </a:spcBef>
              <a:buSzPts val="1700"/>
            </a:pPr>
            <a:r>
              <a:rPr lang="en-US" dirty="0"/>
              <a:t>Süreç </a:t>
            </a:r>
            <a:r>
              <a:rPr lang="en-US" dirty="0" err="1"/>
              <a:t>keşfi</a:t>
            </a:r>
            <a:r>
              <a:rPr lang="en-US" dirty="0"/>
              <a:t> </a:t>
            </a:r>
            <a:r>
              <a:rPr lang="en-US" dirty="0" err="1"/>
              <a:t>çalışması</a:t>
            </a:r>
            <a:r>
              <a:rPr lang="en-US" dirty="0"/>
              <a:t> </a:t>
            </a:r>
            <a:r>
              <a:rPr lang="en-US" dirty="0" err="1"/>
              <a:t>çıktıları</a:t>
            </a:r>
            <a:r>
              <a:rPr lang="en-US" dirty="0"/>
              <a:t> </a:t>
            </a:r>
            <a:r>
              <a:rPr lang="en-US" dirty="0" err="1"/>
              <a:t>önceliklendirildi</a:t>
            </a:r>
            <a:r>
              <a:rPr lang="en-US" dirty="0"/>
              <a:t> ve RPA </a:t>
            </a:r>
            <a:r>
              <a:rPr lang="en-US" dirty="0" err="1"/>
              <a:t>yol</a:t>
            </a:r>
            <a:r>
              <a:rPr lang="en-US" dirty="0"/>
              <a:t> </a:t>
            </a:r>
            <a:r>
              <a:rPr lang="en-US" dirty="0" err="1"/>
              <a:t>haritası</a:t>
            </a:r>
            <a:r>
              <a:rPr lang="en-US" dirty="0"/>
              <a:t> </a:t>
            </a:r>
            <a:r>
              <a:rPr lang="en-US" dirty="0" err="1"/>
              <a:t>çıkarıldı</a:t>
            </a:r>
            <a:r>
              <a:rPr lang="en-US" dirty="0"/>
              <a:t>.</a:t>
            </a:r>
            <a:endParaRPr dirty="0"/>
          </a:p>
          <a:p>
            <a:pPr marL="406400" indent="-285750">
              <a:lnSpc>
                <a:spcPct val="100000"/>
              </a:lnSpc>
              <a:spcBef>
                <a:spcPts val="0"/>
              </a:spcBef>
              <a:buSzPts val="1700"/>
            </a:pPr>
            <a:r>
              <a:rPr lang="en-US" dirty="0"/>
              <a:t>Süreç </a:t>
            </a:r>
            <a:r>
              <a:rPr lang="en-US" dirty="0" err="1"/>
              <a:t>keşfi</a:t>
            </a:r>
            <a:r>
              <a:rPr lang="en-US" dirty="0"/>
              <a:t> </a:t>
            </a:r>
            <a:r>
              <a:rPr lang="en-US" dirty="0" err="1"/>
              <a:t>çalışması</a:t>
            </a:r>
            <a:r>
              <a:rPr lang="en-US" dirty="0"/>
              <a:t> </a:t>
            </a:r>
            <a:r>
              <a:rPr lang="en-US" dirty="0" err="1"/>
              <a:t>çıktılarının</a:t>
            </a:r>
            <a:r>
              <a:rPr lang="en-US" dirty="0"/>
              <a:t> </a:t>
            </a:r>
            <a:r>
              <a:rPr lang="en-US" dirty="0" err="1"/>
              <a:t>değerlendirilmesiyle</a:t>
            </a:r>
            <a:r>
              <a:rPr lang="en-US" dirty="0"/>
              <a:t> pilot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seçimi</a:t>
            </a:r>
            <a:r>
              <a:rPr lang="en-US" dirty="0"/>
              <a:t> </a:t>
            </a:r>
            <a:r>
              <a:rPr lang="en-US" dirty="0" err="1"/>
              <a:t>yapıldı</a:t>
            </a:r>
            <a:r>
              <a:rPr lang="en-US" dirty="0"/>
              <a:t>.</a:t>
            </a:r>
          </a:p>
          <a:p>
            <a:pPr marL="406400" indent="-285750">
              <a:lnSpc>
                <a:spcPct val="100000"/>
              </a:lnSpc>
              <a:spcBef>
                <a:spcPts val="0"/>
              </a:spcBef>
              <a:buSzPts val="1700"/>
            </a:pPr>
            <a:r>
              <a:rPr lang="tr-TR" dirty="0"/>
              <a:t>Pilot projenin kapsamındaki sürecin</a:t>
            </a:r>
            <a:r>
              <a:rPr lang="en-US" dirty="0"/>
              <a:t> </a:t>
            </a:r>
            <a:r>
              <a:rPr lang="en-US" dirty="0" err="1"/>
              <a:t>analizi</a:t>
            </a:r>
            <a:r>
              <a:rPr lang="en-US" dirty="0"/>
              <a:t> </a:t>
            </a:r>
            <a:r>
              <a:rPr lang="en-US" dirty="0" err="1"/>
              <a:t>gerçekleştirildi</a:t>
            </a:r>
            <a:r>
              <a:rPr lang="en-US" dirty="0"/>
              <a:t>.</a:t>
            </a:r>
            <a:endParaRPr dirty="0"/>
          </a:p>
          <a:p>
            <a:pPr marL="406400" indent="-285750">
              <a:lnSpc>
                <a:spcPct val="100000"/>
              </a:lnSpc>
              <a:spcBef>
                <a:spcPts val="0"/>
              </a:spcBef>
              <a:buSzPts val="1700"/>
            </a:pP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organizasyon</a:t>
            </a:r>
            <a:r>
              <a:rPr lang="tr-TR" dirty="0"/>
              <a:t>, rol ve sorumluluklar belirlendi</a:t>
            </a:r>
            <a:r>
              <a:rPr lang="en-US" dirty="0"/>
              <a:t>.</a:t>
            </a:r>
            <a:endParaRPr dirty="0"/>
          </a:p>
          <a:p>
            <a:pPr marL="406400" indent="-285750">
              <a:lnSpc>
                <a:spcPct val="100000"/>
              </a:lnSpc>
              <a:spcBef>
                <a:spcPts val="0"/>
              </a:spcBef>
              <a:buSzPts val="1700"/>
            </a:pP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planı</a:t>
            </a:r>
            <a:r>
              <a:rPr lang="en-US" dirty="0"/>
              <a:t> </a:t>
            </a:r>
            <a:r>
              <a:rPr lang="en-US" dirty="0" err="1"/>
              <a:t>oluşturuldu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43473" y="1373196"/>
            <a:ext cx="1549796" cy="11176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ato" panose="020B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43473" y="2621425"/>
            <a:ext cx="1549795" cy="11176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ato" panose="020B060402020202020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43473" y="3869654"/>
            <a:ext cx="1549795" cy="11176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ato" panose="020B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38412" y="1373196"/>
            <a:ext cx="4258931" cy="111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ato" panose="020B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38412" y="2621425"/>
            <a:ext cx="4273284" cy="111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6400" indent="-171450">
              <a:lnSpc>
                <a:spcPct val="115000"/>
              </a:lnSpc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Haftada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4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gün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günde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4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saat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süre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ile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yapılıyor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. </a:t>
            </a:r>
          </a:p>
          <a:p>
            <a:pPr marL="406400" indent="-171450">
              <a:lnSpc>
                <a:spcPct val="115000"/>
              </a:lnSpc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Günde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ortalama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1000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fatura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işleniyor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.</a:t>
            </a:r>
          </a:p>
          <a:p>
            <a:pPr marL="406400" indent="-171450">
              <a:lnSpc>
                <a:spcPct val="115000"/>
              </a:lnSpc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Hata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riski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yüksek</a:t>
            </a:r>
            <a:endParaRPr lang="en-US" sz="1200" dirty="0">
              <a:solidFill>
                <a:srgbClr val="FFFFFF"/>
              </a:solidFill>
              <a:latin typeface="Lato"/>
              <a:sym typeface="Lato"/>
            </a:endParaRPr>
          </a:p>
          <a:p>
            <a:pPr marL="406400" indent="-171450">
              <a:lnSpc>
                <a:spcPct val="115000"/>
              </a:lnSpc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Sistemsel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mutabakat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yapılması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zor</a:t>
            </a:r>
            <a:endParaRPr lang="en-US" sz="1200" dirty="0">
              <a:solidFill>
                <a:srgbClr val="FFFFFF"/>
              </a:solidFill>
              <a:latin typeface="Lato"/>
              <a:sym typeface="Lat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38413" y="3869654"/>
            <a:ext cx="4285476" cy="111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ato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23073" y="1494996"/>
            <a:ext cx="4108235" cy="953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400" indent="-171450">
              <a:lnSpc>
                <a:spcPct val="115000"/>
              </a:lnSpc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Haftada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4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gün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günde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4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saat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süre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ile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yapılıyor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. </a:t>
            </a:r>
          </a:p>
          <a:p>
            <a:pPr marL="406400" indent="-171450">
              <a:lnSpc>
                <a:spcPct val="115000"/>
              </a:lnSpc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Günde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ortalama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1000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fatura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işleniyor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.</a:t>
            </a:r>
          </a:p>
          <a:p>
            <a:pPr marL="406400" indent="-171450">
              <a:lnSpc>
                <a:spcPct val="115000"/>
              </a:lnSpc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Hata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riski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yüksek</a:t>
            </a:r>
            <a:endParaRPr lang="en-US" sz="1200" dirty="0">
              <a:solidFill>
                <a:srgbClr val="FFFFFF"/>
              </a:solidFill>
              <a:latin typeface="Lato"/>
              <a:sym typeface="Lato"/>
            </a:endParaRPr>
          </a:p>
          <a:p>
            <a:pPr marL="406400" indent="-171450">
              <a:lnSpc>
                <a:spcPct val="115000"/>
              </a:lnSpc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Sistemsel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mutabakat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yapılması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zor</a:t>
            </a:r>
            <a:endParaRPr lang="en-US" sz="1200" dirty="0">
              <a:solidFill>
                <a:srgbClr val="FFFFFF"/>
              </a:solidFill>
              <a:latin typeface="Lato"/>
              <a:sym typeface="Lat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5B3D27-9FA3-47FF-A306-2A0CDD3A501B}"/>
              </a:ext>
            </a:extLst>
          </p:cNvPr>
          <p:cNvSpPr/>
          <p:nvPr/>
        </p:nvSpPr>
        <p:spPr>
          <a:xfrm>
            <a:off x="7427147" y="1375125"/>
            <a:ext cx="4258931" cy="111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9600" lvl="0" indent="-374650">
              <a:lnSpc>
                <a:spcPct val="115000"/>
              </a:lnSpc>
              <a:buClr>
                <a:srgbClr val="FFFFFF"/>
              </a:buClr>
              <a:buSzPts val="1100"/>
              <a:buFont typeface="Lato"/>
              <a:buChar char="●"/>
            </a:pPr>
            <a:r>
              <a:rPr lang="en-US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İşlem </a:t>
            </a:r>
            <a:r>
              <a:rPr lang="en-US" sz="16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süresi</a:t>
            </a:r>
            <a:r>
              <a:rPr lang="en-US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%50 </a:t>
            </a:r>
            <a:r>
              <a:rPr lang="en-US" sz="16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azalma</a:t>
            </a:r>
            <a:endParaRPr lang="en-US" sz="1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609600" lvl="0" indent="-374650">
              <a:lnSpc>
                <a:spcPct val="115000"/>
              </a:lnSpc>
              <a:buClr>
                <a:srgbClr val="FFFFFF"/>
              </a:buClr>
              <a:buSzPts val="1100"/>
              <a:buFont typeface="Lato"/>
              <a:buChar char="●"/>
            </a:pPr>
            <a:r>
              <a:rPr lang="en-US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 FTE </a:t>
            </a:r>
            <a:r>
              <a:rPr lang="en-US" sz="16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kazanç</a:t>
            </a:r>
            <a:r>
              <a:rPr lang="en-US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609600" lvl="0" indent="-374650">
              <a:lnSpc>
                <a:spcPct val="115000"/>
              </a:lnSpc>
              <a:buClr>
                <a:srgbClr val="FFFFFF"/>
              </a:buClr>
              <a:buSzPts val="1100"/>
              <a:buFont typeface="Lato"/>
              <a:buChar char="●"/>
            </a:pPr>
            <a:r>
              <a:rPr lang="en-US" sz="16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Hata</a:t>
            </a:r>
            <a:r>
              <a:rPr lang="en-US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oranında</a:t>
            </a:r>
            <a:r>
              <a:rPr lang="en-US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%100 </a:t>
            </a:r>
            <a:r>
              <a:rPr lang="en-US" sz="16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azalma</a:t>
            </a:r>
            <a:endParaRPr lang="en-US" sz="1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" name="Shape 4679">
            <a:extLst>
              <a:ext uri="{FF2B5EF4-FFF2-40B4-BE49-F238E27FC236}">
                <a16:creationId xmlns:a16="http://schemas.microsoft.com/office/drawing/2014/main" id="{09B25548-A873-44C0-9E1C-D5A3DFB89AAE}"/>
              </a:ext>
            </a:extLst>
          </p:cNvPr>
          <p:cNvSpPr/>
          <p:nvPr/>
        </p:nvSpPr>
        <p:spPr>
          <a:xfrm>
            <a:off x="1979698" y="5469495"/>
            <a:ext cx="508056" cy="4450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6791" y="3488"/>
                </a:moveTo>
                <a:lnTo>
                  <a:pt x="86791" y="3488"/>
                </a:lnTo>
                <a:cubicBezTo>
                  <a:pt x="86791" y="0"/>
                  <a:pt x="83938" y="3488"/>
                  <a:pt x="80882" y="3488"/>
                </a:cubicBezTo>
                <a:cubicBezTo>
                  <a:pt x="33005" y="113023"/>
                  <a:pt x="33005" y="113023"/>
                  <a:pt x="33005" y="113023"/>
                </a:cubicBezTo>
                <a:cubicBezTo>
                  <a:pt x="29949" y="116279"/>
                  <a:pt x="33005" y="119767"/>
                  <a:pt x="33005" y="119767"/>
                </a:cubicBezTo>
                <a:cubicBezTo>
                  <a:pt x="35857" y="119767"/>
                  <a:pt x="38913" y="119767"/>
                  <a:pt x="38913" y="119767"/>
                </a:cubicBezTo>
                <a:cubicBezTo>
                  <a:pt x="89847" y="10232"/>
                  <a:pt x="89847" y="10232"/>
                  <a:pt x="89847" y="10232"/>
                </a:cubicBezTo>
                <a:cubicBezTo>
                  <a:pt x="89847" y="6744"/>
                  <a:pt x="89847" y="3488"/>
                  <a:pt x="86791" y="3488"/>
                </a:cubicBezTo>
                <a:close/>
                <a:moveTo>
                  <a:pt x="29949" y="82093"/>
                </a:moveTo>
                <a:lnTo>
                  <a:pt x="29949" y="82093"/>
                </a:lnTo>
                <a:cubicBezTo>
                  <a:pt x="8964" y="61627"/>
                  <a:pt x="8964" y="61627"/>
                  <a:pt x="8964" y="61627"/>
                </a:cubicBezTo>
                <a:cubicBezTo>
                  <a:pt x="29949" y="44418"/>
                  <a:pt x="29949" y="44418"/>
                  <a:pt x="29949" y="44418"/>
                </a:cubicBezTo>
                <a:cubicBezTo>
                  <a:pt x="33005" y="41162"/>
                  <a:pt x="33005" y="37674"/>
                  <a:pt x="29949" y="37674"/>
                </a:cubicBezTo>
                <a:cubicBezTo>
                  <a:pt x="29949" y="34186"/>
                  <a:pt x="26893" y="34186"/>
                  <a:pt x="23837" y="37674"/>
                </a:cubicBezTo>
                <a:cubicBezTo>
                  <a:pt x="0" y="58139"/>
                  <a:pt x="0" y="58139"/>
                  <a:pt x="0" y="58139"/>
                </a:cubicBezTo>
                <a:cubicBezTo>
                  <a:pt x="0" y="61627"/>
                  <a:pt x="0" y="61627"/>
                  <a:pt x="0" y="61627"/>
                </a:cubicBezTo>
                <a:cubicBezTo>
                  <a:pt x="0" y="64883"/>
                  <a:pt x="0" y="64883"/>
                  <a:pt x="0" y="64883"/>
                </a:cubicBezTo>
                <a:cubicBezTo>
                  <a:pt x="23837" y="89069"/>
                  <a:pt x="23837" y="89069"/>
                  <a:pt x="23837" y="89069"/>
                </a:cubicBezTo>
                <a:cubicBezTo>
                  <a:pt x="26893" y="89069"/>
                  <a:pt x="29949" y="89069"/>
                  <a:pt x="29949" y="89069"/>
                </a:cubicBezTo>
                <a:cubicBezTo>
                  <a:pt x="33005" y="85581"/>
                  <a:pt x="33005" y="82093"/>
                  <a:pt x="29949" y="82093"/>
                </a:cubicBezTo>
                <a:close/>
                <a:moveTo>
                  <a:pt x="119796" y="58139"/>
                </a:moveTo>
                <a:lnTo>
                  <a:pt x="119796" y="58139"/>
                </a:lnTo>
                <a:cubicBezTo>
                  <a:pt x="95959" y="37674"/>
                  <a:pt x="95959" y="37674"/>
                  <a:pt x="95959" y="37674"/>
                </a:cubicBezTo>
                <a:cubicBezTo>
                  <a:pt x="92903" y="34186"/>
                  <a:pt x="89847" y="34186"/>
                  <a:pt x="89847" y="37674"/>
                </a:cubicBezTo>
                <a:cubicBezTo>
                  <a:pt x="86791" y="37674"/>
                  <a:pt x="86791" y="41162"/>
                  <a:pt x="89847" y="44418"/>
                </a:cubicBezTo>
                <a:cubicBezTo>
                  <a:pt x="110831" y="61627"/>
                  <a:pt x="110831" y="61627"/>
                  <a:pt x="110831" y="61627"/>
                </a:cubicBezTo>
                <a:cubicBezTo>
                  <a:pt x="89847" y="82093"/>
                  <a:pt x="89847" y="82093"/>
                  <a:pt x="89847" y="82093"/>
                </a:cubicBezTo>
                <a:cubicBezTo>
                  <a:pt x="86791" y="82093"/>
                  <a:pt x="86791" y="85581"/>
                  <a:pt x="89847" y="89069"/>
                </a:cubicBezTo>
                <a:cubicBezTo>
                  <a:pt x="89847" y="89069"/>
                  <a:pt x="92903" y="89069"/>
                  <a:pt x="95959" y="89069"/>
                </a:cubicBezTo>
                <a:cubicBezTo>
                  <a:pt x="119796" y="64883"/>
                  <a:pt x="119796" y="64883"/>
                  <a:pt x="119796" y="64883"/>
                </a:cubicBezTo>
                <a:cubicBezTo>
                  <a:pt x="119796" y="64883"/>
                  <a:pt x="119796" y="64883"/>
                  <a:pt x="119796" y="61627"/>
                </a:cubicBezTo>
                <a:cubicBezTo>
                  <a:pt x="119796" y="61627"/>
                  <a:pt x="119796" y="61627"/>
                  <a:pt x="119796" y="581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endParaRPr sz="1600" dirty="0">
              <a:solidFill>
                <a:schemeClr val="dk1"/>
              </a:solidFill>
              <a:latin typeface="Lato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99;g32832e14cd9_0_22">
            <a:extLst>
              <a:ext uri="{FF2B5EF4-FFF2-40B4-BE49-F238E27FC236}">
                <a16:creationId xmlns:a16="http://schemas.microsoft.com/office/drawing/2014/main" id="{D9BCA207-A75C-4E79-A718-1F04C04F308B}"/>
              </a:ext>
            </a:extLst>
          </p:cNvPr>
          <p:cNvSpPr txBox="1">
            <a:spLocks/>
          </p:cNvSpPr>
          <p:nvPr/>
        </p:nvSpPr>
        <p:spPr>
          <a:xfrm>
            <a:off x="1435608" y="356717"/>
            <a:ext cx="105156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ato"/>
              <a:buNone/>
              <a:defRPr sz="3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US" dirty="0" err="1">
                <a:latin typeface="Lato" panose="020B0604020202020204" charset="0"/>
              </a:rPr>
              <a:t>Otomasyon</a:t>
            </a:r>
            <a:r>
              <a:rPr lang="en-US" dirty="0">
                <a:latin typeface="Lato" panose="020B0604020202020204" charset="0"/>
              </a:rPr>
              <a:t> </a:t>
            </a:r>
            <a:r>
              <a:rPr lang="en-US" dirty="0" err="1">
                <a:latin typeface="Lato" panose="020B0604020202020204" charset="0"/>
              </a:rPr>
              <a:t>Adayları</a:t>
            </a:r>
            <a:r>
              <a:rPr lang="en-US" dirty="0">
                <a:latin typeface="Lato" panose="020B0604020202020204" charset="0"/>
              </a:rPr>
              <a:t> ve </a:t>
            </a:r>
            <a:r>
              <a:rPr lang="en-US" dirty="0" err="1">
                <a:latin typeface="Lato" panose="020B0604020202020204" charset="0"/>
              </a:rPr>
              <a:t>Kazanımlar</a:t>
            </a:r>
            <a:endParaRPr lang="en-US" dirty="0">
              <a:latin typeface="Lato" panose="020B060402020202020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330C64-15B2-4C3B-AD18-8019422598CE}"/>
              </a:ext>
            </a:extLst>
          </p:cNvPr>
          <p:cNvSpPr txBox="1"/>
          <p:nvPr/>
        </p:nvSpPr>
        <p:spPr>
          <a:xfrm>
            <a:off x="1519233" y="1665338"/>
            <a:ext cx="1273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bg1"/>
                </a:solidFill>
                <a:latin typeface="Lato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Fatura</a:t>
            </a:r>
            <a:r>
              <a:rPr lang="en-US" sz="1800" b="1" dirty="0">
                <a:solidFill>
                  <a:schemeClr val="bg1"/>
                </a:solidFill>
                <a:latin typeface="Lato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Lato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İşleme</a:t>
            </a:r>
            <a:endParaRPr lang="en-US" sz="1800" b="1" dirty="0">
              <a:solidFill>
                <a:schemeClr val="bg1"/>
              </a:solidFill>
              <a:latin typeface="Lato" panose="020B060402020202020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8892EE-6251-4D66-8A3E-1D3299E36CE7}"/>
              </a:ext>
            </a:extLst>
          </p:cNvPr>
          <p:cNvSpPr txBox="1"/>
          <p:nvPr/>
        </p:nvSpPr>
        <p:spPr>
          <a:xfrm>
            <a:off x="1519232" y="4128753"/>
            <a:ext cx="1273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Lato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Process </a:t>
            </a:r>
          </a:p>
          <a:p>
            <a:r>
              <a:rPr lang="en-US" sz="1800" b="1">
                <a:solidFill>
                  <a:schemeClr val="bg1"/>
                </a:solidFill>
                <a:latin typeface="Lato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Name</a:t>
            </a:r>
            <a:endParaRPr lang="en-US" sz="1800" b="1" dirty="0">
              <a:solidFill>
                <a:schemeClr val="bg1"/>
              </a:solidFill>
              <a:latin typeface="Lato" panose="020B060402020202020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38EBE1-F306-4AB3-810B-E93117A64586}"/>
              </a:ext>
            </a:extLst>
          </p:cNvPr>
          <p:cNvSpPr/>
          <p:nvPr/>
        </p:nvSpPr>
        <p:spPr>
          <a:xfrm>
            <a:off x="1343473" y="5133224"/>
            <a:ext cx="1549795" cy="11176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Lato" panose="020B060402020202020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F2DC12-9B13-43B1-9278-405E844FDAE0}"/>
              </a:ext>
            </a:extLst>
          </p:cNvPr>
          <p:cNvSpPr txBox="1"/>
          <p:nvPr/>
        </p:nvSpPr>
        <p:spPr>
          <a:xfrm>
            <a:off x="1519232" y="5392323"/>
            <a:ext cx="1273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Lato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Process </a:t>
            </a:r>
          </a:p>
          <a:p>
            <a:r>
              <a:rPr lang="en-US" sz="1800" b="1" dirty="0">
                <a:solidFill>
                  <a:schemeClr val="bg1"/>
                </a:solidFill>
                <a:latin typeface="Lato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Name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C7FF8C-63E7-4C3F-9C55-B031E24A4D0D}"/>
              </a:ext>
            </a:extLst>
          </p:cNvPr>
          <p:cNvSpPr txBox="1"/>
          <p:nvPr/>
        </p:nvSpPr>
        <p:spPr>
          <a:xfrm>
            <a:off x="1519232" y="2905792"/>
            <a:ext cx="1273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Lato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Process </a:t>
            </a:r>
          </a:p>
          <a:p>
            <a:r>
              <a:rPr lang="en-US" sz="1800" b="1" dirty="0">
                <a:solidFill>
                  <a:schemeClr val="bg1"/>
                </a:solidFill>
                <a:latin typeface="Lato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Name</a:t>
            </a:r>
          </a:p>
        </p:txBody>
      </p:sp>
      <p:sp>
        <p:nvSpPr>
          <p:cNvPr id="42" name="Google Shape;134;p15">
            <a:extLst>
              <a:ext uri="{FF2B5EF4-FFF2-40B4-BE49-F238E27FC236}">
                <a16:creationId xmlns:a16="http://schemas.microsoft.com/office/drawing/2014/main" id="{60E7ACC5-E525-4D0D-8708-6DF17061FB16}"/>
              </a:ext>
            </a:extLst>
          </p:cNvPr>
          <p:cNvSpPr txBox="1"/>
          <p:nvPr/>
        </p:nvSpPr>
        <p:spPr>
          <a:xfrm>
            <a:off x="3038411" y="925066"/>
            <a:ext cx="4285477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0072CE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Sürecin</a:t>
            </a:r>
            <a:r>
              <a:rPr lang="en-US" sz="1800" b="1" dirty="0">
                <a:solidFill>
                  <a:srgbClr val="0072CE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72CE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Mevcut</a:t>
            </a:r>
            <a:r>
              <a:rPr lang="en-US" sz="1800" b="1" dirty="0">
                <a:solidFill>
                  <a:srgbClr val="0072CE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72CE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Metrikleri</a:t>
            </a:r>
            <a:endParaRPr sz="1800" b="1" dirty="0">
              <a:solidFill>
                <a:srgbClr val="0072CE"/>
              </a:solidFill>
              <a:latin typeface="Lato" panose="020B0604020202020204" charset="0"/>
              <a:ea typeface="Lato"/>
              <a:cs typeface="Lato"/>
              <a:sym typeface="Lato"/>
            </a:endParaRPr>
          </a:p>
        </p:txBody>
      </p:sp>
      <p:sp>
        <p:nvSpPr>
          <p:cNvPr id="43" name="Google Shape;134;p15">
            <a:extLst>
              <a:ext uri="{FF2B5EF4-FFF2-40B4-BE49-F238E27FC236}">
                <a16:creationId xmlns:a16="http://schemas.microsoft.com/office/drawing/2014/main" id="{9BB3BF99-5C55-4767-ACB1-BD720623FD0B}"/>
              </a:ext>
            </a:extLst>
          </p:cNvPr>
          <p:cNvSpPr txBox="1"/>
          <p:nvPr/>
        </p:nvSpPr>
        <p:spPr>
          <a:xfrm>
            <a:off x="7344355" y="908720"/>
            <a:ext cx="4285477" cy="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0072CE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Sürecin</a:t>
            </a:r>
            <a:r>
              <a:rPr lang="en-US" sz="1800" b="1" dirty="0">
                <a:solidFill>
                  <a:srgbClr val="0072CE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72CE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Sayısal</a:t>
            </a:r>
            <a:r>
              <a:rPr lang="en-US" sz="1800" b="1" dirty="0">
                <a:solidFill>
                  <a:srgbClr val="0072CE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rgbClr val="0072CE"/>
                </a:solidFill>
                <a:latin typeface="Lato" panose="020B0604020202020204" charset="0"/>
                <a:ea typeface="Lato"/>
                <a:cs typeface="Lato"/>
                <a:sym typeface="Lato"/>
              </a:rPr>
              <a:t>Kazanımları</a:t>
            </a:r>
            <a:endParaRPr sz="1800" b="1" dirty="0">
              <a:solidFill>
                <a:srgbClr val="0072CE"/>
              </a:solidFill>
              <a:latin typeface="Lato" panose="020B0604020202020204" charset="0"/>
              <a:ea typeface="Lato"/>
              <a:cs typeface="Lato"/>
              <a:sym typeface="Lato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635F712-3413-45C8-BBB8-A59C7BE25481}"/>
              </a:ext>
            </a:extLst>
          </p:cNvPr>
          <p:cNvSpPr/>
          <p:nvPr/>
        </p:nvSpPr>
        <p:spPr>
          <a:xfrm>
            <a:off x="3046852" y="3869654"/>
            <a:ext cx="4273284" cy="111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6400" indent="-171450">
              <a:lnSpc>
                <a:spcPct val="115000"/>
              </a:lnSpc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Haftada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4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gün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günde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4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saat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süre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ile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yapılıyor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. </a:t>
            </a:r>
          </a:p>
          <a:p>
            <a:pPr marL="406400" indent="-171450">
              <a:lnSpc>
                <a:spcPct val="115000"/>
              </a:lnSpc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Günde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ortalama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1000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fatura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işleniyor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.</a:t>
            </a:r>
          </a:p>
          <a:p>
            <a:pPr marL="406400" indent="-171450">
              <a:lnSpc>
                <a:spcPct val="115000"/>
              </a:lnSpc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Hata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riski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yüksek</a:t>
            </a:r>
            <a:endParaRPr lang="en-US" sz="1200" dirty="0">
              <a:solidFill>
                <a:srgbClr val="FFFFFF"/>
              </a:solidFill>
              <a:latin typeface="Lato"/>
              <a:sym typeface="Lato"/>
            </a:endParaRPr>
          </a:p>
          <a:p>
            <a:pPr marL="406400" indent="-171450">
              <a:lnSpc>
                <a:spcPct val="115000"/>
              </a:lnSpc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Sistemsel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mutabakat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yapılması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zor</a:t>
            </a:r>
            <a:endParaRPr lang="en-US" sz="1200" dirty="0">
              <a:solidFill>
                <a:srgbClr val="FFFFFF"/>
              </a:solidFill>
              <a:latin typeface="Lato"/>
              <a:sym typeface="Lato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B443CC7-568F-445C-8D1D-1195F9C8B590}"/>
              </a:ext>
            </a:extLst>
          </p:cNvPr>
          <p:cNvSpPr/>
          <p:nvPr/>
        </p:nvSpPr>
        <p:spPr>
          <a:xfrm>
            <a:off x="3046852" y="5133224"/>
            <a:ext cx="4273284" cy="111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6400" indent="-171450">
              <a:lnSpc>
                <a:spcPct val="115000"/>
              </a:lnSpc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Haftada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4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gün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,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günde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4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saat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süre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ile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yapılıyor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. </a:t>
            </a:r>
          </a:p>
          <a:p>
            <a:pPr marL="406400" indent="-171450">
              <a:lnSpc>
                <a:spcPct val="115000"/>
              </a:lnSpc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Günde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ortalama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1000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fatura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işleniyor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.</a:t>
            </a:r>
          </a:p>
          <a:p>
            <a:pPr marL="406400" indent="-171450">
              <a:lnSpc>
                <a:spcPct val="115000"/>
              </a:lnSpc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Hata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riski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yüksek</a:t>
            </a:r>
            <a:endParaRPr lang="en-US" sz="1200" dirty="0">
              <a:solidFill>
                <a:srgbClr val="FFFFFF"/>
              </a:solidFill>
              <a:latin typeface="Lato"/>
              <a:sym typeface="Lato"/>
            </a:endParaRPr>
          </a:p>
          <a:p>
            <a:pPr marL="406400" indent="-171450">
              <a:lnSpc>
                <a:spcPct val="115000"/>
              </a:lnSpc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Sistemsel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mutabakat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yapılması</a:t>
            </a:r>
            <a:r>
              <a:rPr lang="en-US" sz="1200" dirty="0">
                <a:solidFill>
                  <a:srgbClr val="FFFFFF"/>
                </a:solidFill>
                <a:latin typeface="Lato"/>
                <a:sym typeface="Lato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Lato"/>
                <a:sym typeface="Lato"/>
              </a:rPr>
              <a:t>zor</a:t>
            </a:r>
            <a:endParaRPr lang="en-US" sz="1200" dirty="0">
              <a:solidFill>
                <a:srgbClr val="FFFFFF"/>
              </a:solidFill>
              <a:latin typeface="Lato"/>
              <a:sym typeface="Lato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F5F8345-3988-4FEE-A474-E1368F0CFD5C}"/>
              </a:ext>
            </a:extLst>
          </p:cNvPr>
          <p:cNvSpPr/>
          <p:nvPr/>
        </p:nvSpPr>
        <p:spPr>
          <a:xfrm>
            <a:off x="7427147" y="2608013"/>
            <a:ext cx="4258931" cy="111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9600" lvl="0" indent="-374650">
              <a:lnSpc>
                <a:spcPct val="115000"/>
              </a:lnSpc>
              <a:buClr>
                <a:srgbClr val="FFFFFF"/>
              </a:buClr>
              <a:buSzPts val="1100"/>
              <a:buFont typeface="Lato"/>
              <a:buChar char="●"/>
            </a:pPr>
            <a:r>
              <a:rPr lang="en-US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İşlem </a:t>
            </a:r>
            <a:r>
              <a:rPr lang="en-US" sz="16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süresi</a:t>
            </a:r>
            <a:r>
              <a:rPr lang="en-US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%50 </a:t>
            </a:r>
            <a:r>
              <a:rPr lang="en-US" sz="16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azalma</a:t>
            </a:r>
            <a:endParaRPr lang="en-US" sz="1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609600" lvl="0" indent="-374650">
              <a:lnSpc>
                <a:spcPct val="115000"/>
              </a:lnSpc>
              <a:buClr>
                <a:srgbClr val="FFFFFF"/>
              </a:buClr>
              <a:buSzPts val="1100"/>
              <a:buFont typeface="Lato"/>
              <a:buChar char="●"/>
            </a:pPr>
            <a:r>
              <a:rPr lang="en-US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 FTE </a:t>
            </a:r>
            <a:r>
              <a:rPr lang="en-US" sz="16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kazanç</a:t>
            </a:r>
            <a:r>
              <a:rPr lang="en-US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609600" lvl="0" indent="-374650">
              <a:lnSpc>
                <a:spcPct val="115000"/>
              </a:lnSpc>
              <a:buClr>
                <a:srgbClr val="FFFFFF"/>
              </a:buClr>
              <a:buSzPts val="1100"/>
              <a:buFont typeface="Lato"/>
              <a:buChar char="●"/>
            </a:pPr>
            <a:r>
              <a:rPr lang="en-US" sz="16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Hata</a:t>
            </a:r>
            <a:r>
              <a:rPr lang="en-US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oranında</a:t>
            </a:r>
            <a:r>
              <a:rPr lang="en-US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%100 </a:t>
            </a:r>
            <a:r>
              <a:rPr lang="en-US" sz="16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azalma</a:t>
            </a:r>
            <a:endParaRPr lang="en-US" sz="1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90C9478-A510-42DA-8DB6-6FA6A6B1F254}"/>
              </a:ext>
            </a:extLst>
          </p:cNvPr>
          <p:cNvSpPr/>
          <p:nvPr/>
        </p:nvSpPr>
        <p:spPr>
          <a:xfrm>
            <a:off x="7427147" y="3869653"/>
            <a:ext cx="4258931" cy="111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9600" lvl="0" indent="-374650">
              <a:lnSpc>
                <a:spcPct val="115000"/>
              </a:lnSpc>
              <a:buClr>
                <a:srgbClr val="FFFFFF"/>
              </a:buClr>
              <a:buSzPts val="1100"/>
              <a:buFont typeface="Lato"/>
              <a:buChar char="●"/>
            </a:pPr>
            <a:r>
              <a:rPr lang="en-US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İşlem </a:t>
            </a:r>
            <a:r>
              <a:rPr lang="en-US" sz="16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süresi</a:t>
            </a:r>
            <a:r>
              <a:rPr lang="en-US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%50 </a:t>
            </a:r>
            <a:r>
              <a:rPr lang="en-US" sz="16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azalma</a:t>
            </a:r>
            <a:endParaRPr lang="en-US" sz="1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609600" lvl="0" indent="-374650">
              <a:lnSpc>
                <a:spcPct val="115000"/>
              </a:lnSpc>
              <a:buClr>
                <a:srgbClr val="FFFFFF"/>
              </a:buClr>
              <a:buSzPts val="1100"/>
              <a:buFont typeface="Lato"/>
              <a:buChar char="●"/>
            </a:pPr>
            <a:r>
              <a:rPr lang="en-US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 FTE </a:t>
            </a:r>
            <a:r>
              <a:rPr lang="en-US" sz="16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kazanç</a:t>
            </a:r>
            <a:r>
              <a:rPr lang="en-US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609600" lvl="0" indent="-374650">
              <a:lnSpc>
                <a:spcPct val="115000"/>
              </a:lnSpc>
              <a:buClr>
                <a:srgbClr val="FFFFFF"/>
              </a:buClr>
              <a:buSzPts val="1100"/>
              <a:buFont typeface="Lato"/>
              <a:buChar char="●"/>
            </a:pPr>
            <a:r>
              <a:rPr lang="en-US" sz="16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Hata</a:t>
            </a:r>
            <a:r>
              <a:rPr lang="en-US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oranında</a:t>
            </a:r>
            <a:r>
              <a:rPr lang="en-US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%100 </a:t>
            </a:r>
            <a:r>
              <a:rPr lang="en-US" sz="16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azalma</a:t>
            </a:r>
            <a:endParaRPr lang="en-US" sz="1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A8D9B82-4D23-40B4-B971-49B5073BB92C}"/>
              </a:ext>
            </a:extLst>
          </p:cNvPr>
          <p:cNvSpPr/>
          <p:nvPr/>
        </p:nvSpPr>
        <p:spPr>
          <a:xfrm>
            <a:off x="7427147" y="5133224"/>
            <a:ext cx="4258931" cy="111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9600" lvl="0" indent="-374650">
              <a:lnSpc>
                <a:spcPct val="115000"/>
              </a:lnSpc>
              <a:buClr>
                <a:srgbClr val="FFFFFF"/>
              </a:buClr>
              <a:buSzPts val="1100"/>
              <a:buFont typeface="Lato"/>
              <a:buChar char="●"/>
            </a:pPr>
            <a:r>
              <a:rPr lang="en-US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İşlem </a:t>
            </a:r>
            <a:r>
              <a:rPr lang="en-US" sz="16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süresi</a:t>
            </a:r>
            <a:r>
              <a:rPr lang="en-US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%50 </a:t>
            </a:r>
            <a:r>
              <a:rPr lang="en-US" sz="16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azalma</a:t>
            </a:r>
            <a:endParaRPr lang="en-US" sz="1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609600" lvl="0" indent="-374650">
              <a:lnSpc>
                <a:spcPct val="115000"/>
              </a:lnSpc>
              <a:buClr>
                <a:srgbClr val="FFFFFF"/>
              </a:buClr>
              <a:buSzPts val="1100"/>
              <a:buFont typeface="Lato"/>
              <a:buChar char="●"/>
            </a:pPr>
            <a:r>
              <a:rPr lang="en-US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 FTE </a:t>
            </a:r>
            <a:r>
              <a:rPr lang="en-US" sz="16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kazanç</a:t>
            </a:r>
            <a:r>
              <a:rPr lang="en-US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609600" lvl="0" indent="-374650">
              <a:lnSpc>
                <a:spcPct val="115000"/>
              </a:lnSpc>
              <a:buClr>
                <a:srgbClr val="FFFFFF"/>
              </a:buClr>
              <a:buSzPts val="1100"/>
              <a:buFont typeface="Lato"/>
              <a:buChar char="●"/>
            </a:pPr>
            <a:r>
              <a:rPr lang="en-US" sz="16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Hata</a:t>
            </a:r>
            <a:r>
              <a:rPr lang="en-US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oranında</a:t>
            </a:r>
            <a:r>
              <a:rPr lang="en-US" sz="16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%100 </a:t>
            </a:r>
            <a:r>
              <a:rPr lang="en-US" sz="16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azalma</a:t>
            </a:r>
            <a:endParaRPr lang="en-US" sz="16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40537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832e14cd9_0_1062"/>
          <p:cNvSpPr txBox="1">
            <a:spLocks noGrp="1"/>
          </p:cNvSpPr>
          <p:nvPr>
            <p:ph type="title"/>
          </p:nvPr>
        </p:nvSpPr>
        <p:spPr>
          <a:xfrm>
            <a:off x="364672" y="492345"/>
            <a:ext cx="3055500" cy="1329595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ato" panose="020B0604020202020204" charset="0"/>
              </a:rPr>
              <a:t>&lt;&lt;</a:t>
            </a:r>
            <a:r>
              <a:rPr lang="en-US" dirty="0" err="1">
                <a:latin typeface="Lato" panose="020B0604020202020204" charset="0"/>
              </a:rPr>
              <a:t>Firma</a:t>
            </a:r>
            <a:r>
              <a:rPr lang="en-US" dirty="0">
                <a:latin typeface="Lato" panose="020B0604020202020204" charset="0"/>
              </a:rPr>
              <a:t> </a:t>
            </a:r>
            <a:r>
              <a:rPr lang="en-US" dirty="0" err="1">
                <a:latin typeface="Lato" panose="020B0604020202020204" charset="0"/>
              </a:rPr>
              <a:t>Adı</a:t>
            </a:r>
            <a:r>
              <a:rPr lang="en-US" dirty="0">
                <a:latin typeface="Lato" panose="020B0604020202020204" charset="0"/>
              </a:rPr>
              <a:t>&gt;&gt;</a:t>
            </a:r>
            <a:br>
              <a:rPr lang="en-US" dirty="0">
                <a:latin typeface="Lato" panose="020B0604020202020204" charset="0"/>
              </a:rPr>
            </a:br>
            <a:r>
              <a:rPr lang="en-US" dirty="0" err="1">
                <a:latin typeface="Lato" panose="020B0604020202020204" charset="0"/>
              </a:rPr>
              <a:t>Otomasyon</a:t>
            </a:r>
            <a:r>
              <a:rPr lang="en-US" dirty="0">
                <a:latin typeface="Lato" panose="020B0604020202020204" charset="0"/>
              </a:rPr>
              <a:t> </a:t>
            </a:r>
            <a:br>
              <a:rPr lang="en-US" dirty="0">
                <a:latin typeface="Lato" panose="020B0604020202020204" charset="0"/>
              </a:rPr>
            </a:br>
            <a:r>
              <a:rPr lang="en-US" dirty="0" err="1">
                <a:latin typeface="Lato" panose="020B0604020202020204" charset="0"/>
              </a:rPr>
              <a:t>Yol</a:t>
            </a:r>
            <a:r>
              <a:rPr lang="en-US" dirty="0">
                <a:latin typeface="Lato" panose="020B0604020202020204" charset="0"/>
              </a:rPr>
              <a:t> </a:t>
            </a:r>
            <a:r>
              <a:rPr lang="en-US" dirty="0" err="1">
                <a:latin typeface="Lato" panose="020B0604020202020204" charset="0"/>
              </a:rPr>
              <a:t>Haritası</a:t>
            </a:r>
            <a:endParaRPr dirty="0">
              <a:latin typeface="Lato" panose="020B0604020202020204" charset="0"/>
            </a:endParaRPr>
          </a:p>
        </p:txBody>
      </p:sp>
      <p:grpSp>
        <p:nvGrpSpPr>
          <p:cNvPr id="142" name="Google Shape;142;g32832e14cd9_0_1062"/>
          <p:cNvGrpSpPr/>
          <p:nvPr/>
        </p:nvGrpSpPr>
        <p:grpSpPr>
          <a:xfrm>
            <a:off x="4926052" y="865412"/>
            <a:ext cx="5766322" cy="1148229"/>
            <a:chOff x="3331800" y="909418"/>
            <a:chExt cx="4324850" cy="765282"/>
          </a:xfrm>
        </p:grpSpPr>
        <p:sp>
          <p:nvSpPr>
            <p:cNvPr id="143" name="Google Shape;143;g32832e14cd9_0_1062"/>
            <p:cNvSpPr txBox="1"/>
            <p:nvPr/>
          </p:nvSpPr>
          <p:spPr>
            <a:xfrm>
              <a:off x="4928450" y="909418"/>
              <a:ext cx="27282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1. Proje Adı</a:t>
              </a:r>
              <a:endParaRPr sz="1600" b="1" dirty="0">
                <a:solidFill>
                  <a:schemeClr val="accent1"/>
                </a:solidFill>
                <a:latin typeface="Lato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144;g32832e14cd9_0_1062"/>
            <p:cNvSpPr txBox="1"/>
            <p:nvPr/>
          </p:nvSpPr>
          <p:spPr>
            <a:xfrm>
              <a:off x="4928450" y="1154904"/>
              <a:ext cx="272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000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Lorem ipsum dolor sit amet, consectetur adipiscing. Donec risus dolor, porta venenatis neque sit amet, pharetra luctus felis.</a:t>
              </a:r>
              <a:endParaRPr sz="1000" dirty="0">
                <a:solidFill>
                  <a:schemeClr val="accent1"/>
                </a:solidFill>
                <a:latin typeface="Lato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145;g32832e14cd9_0_1062"/>
            <p:cNvSpPr txBox="1"/>
            <p:nvPr/>
          </p:nvSpPr>
          <p:spPr>
            <a:xfrm>
              <a:off x="3331800" y="934020"/>
              <a:ext cx="9891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Mart 2025</a:t>
              </a:r>
              <a:endParaRPr dirty="0">
                <a:solidFill>
                  <a:schemeClr val="accent1"/>
                </a:solidFill>
                <a:latin typeface="Lato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" name="Google Shape;146;g32832e14cd9_0_1062"/>
            <p:cNvSpPr/>
            <p:nvPr/>
          </p:nvSpPr>
          <p:spPr>
            <a:xfrm>
              <a:off x="4517125" y="1086100"/>
              <a:ext cx="133500" cy="588600"/>
            </a:xfrm>
            <a:prstGeom prst="rect">
              <a:avLst/>
            </a:prstGeom>
            <a:solidFill>
              <a:srgbClr val="F4D7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accent1"/>
                </a:solidFill>
                <a:latin typeface="Lato" panose="020B0604020202020204" charset="0"/>
              </a:endParaRPr>
            </a:p>
          </p:txBody>
        </p:sp>
        <p:cxnSp>
          <p:nvCxnSpPr>
            <p:cNvPr id="147" name="Google Shape;147;g32832e14cd9_0_1062"/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noFill/>
            <a:ln w="9525" cap="flat" cmpd="sng">
              <a:solidFill>
                <a:srgbClr val="0942A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48" name="Google Shape;148;g32832e14cd9_0_1062"/>
          <p:cNvGrpSpPr/>
          <p:nvPr/>
        </p:nvGrpSpPr>
        <p:grpSpPr>
          <a:xfrm>
            <a:off x="4926052" y="2646413"/>
            <a:ext cx="5766322" cy="1148229"/>
            <a:chOff x="3331800" y="909418"/>
            <a:chExt cx="4324850" cy="765282"/>
          </a:xfrm>
        </p:grpSpPr>
        <p:sp>
          <p:nvSpPr>
            <p:cNvPr id="149" name="Google Shape;149;g32832e14cd9_0_1062"/>
            <p:cNvSpPr txBox="1"/>
            <p:nvPr/>
          </p:nvSpPr>
          <p:spPr>
            <a:xfrm>
              <a:off x="4928450" y="909418"/>
              <a:ext cx="27282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858585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Lorem Ipsum</a:t>
              </a:r>
              <a:endParaRPr sz="1600" b="1">
                <a:solidFill>
                  <a:srgbClr val="858585"/>
                </a:solidFill>
                <a:latin typeface="Lato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g32832e14cd9_0_1062"/>
            <p:cNvSpPr txBox="1"/>
            <p:nvPr/>
          </p:nvSpPr>
          <p:spPr>
            <a:xfrm>
              <a:off x="4928450" y="1154904"/>
              <a:ext cx="272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000">
                  <a:solidFill>
                    <a:srgbClr val="858585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Lorem ipsum dolor sit amet, consectetur adipiscing. Donec risus dolor, porta venenatis neque sit amet, pharetra luctus felis.</a:t>
              </a:r>
              <a:endParaRPr sz="1000">
                <a:solidFill>
                  <a:srgbClr val="858585"/>
                </a:solidFill>
                <a:latin typeface="Lato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g32832e14cd9_0_1062"/>
            <p:cNvSpPr txBox="1"/>
            <p:nvPr/>
          </p:nvSpPr>
          <p:spPr>
            <a:xfrm>
              <a:off x="3331800" y="934019"/>
              <a:ext cx="9891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858585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 Ağustos 2025</a:t>
              </a:r>
              <a:endParaRPr dirty="0">
                <a:solidFill>
                  <a:srgbClr val="858585"/>
                </a:solidFill>
                <a:latin typeface="Lato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" name="Google Shape;152;g32832e14cd9_0_1062"/>
            <p:cNvSpPr/>
            <p:nvPr/>
          </p:nvSpPr>
          <p:spPr>
            <a:xfrm>
              <a:off x="4517125" y="1086100"/>
              <a:ext cx="133500" cy="588600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Lato" panose="020B0604020202020204" charset="0"/>
              </a:endParaRPr>
            </a:p>
          </p:txBody>
        </p:sp>
        <p:cxnSp>
          <p:nvCxnSpPr>
            <p:cNvPr id="153" name="Google Shape;153;g32832e14cd9_0_1062"/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4" name="Google Shape;154;g32832e14cd9_0_1062"/>
          <p:cNvGrpSpPr/>
          <p:nvPr/>
        </p:nvGrpSpPr>
        <p:grpSpPr>
          <a:xfrm>
            <a:off x="4926052" y="3536914"/>
            <a:ext cx="5766322" cy="1148229"/>
            <a:chOff x="3331800" y="909418"/>
            <a:chExt cx="4324850" cy="765282"/>
          </a:xfrm>
        </p:grpSpPr>
        <p:sp>
          <p:nvSpPr>
            <p:cNvPr id="155" name="Google Shape;155;g32832e14cd9_0_1062"/>
            <p:cNvSpPr txBox="1"/>
            <p:nvPr/>
          </p:nvSpPr>
          <p:spPr>
            <a:xfrm>
              <a:off x="4928450" y="909418"/>
              <a:ext cx="27282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858585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Lorem Ipsum</a:t>
              </a:r>
              <a:endParaRPr sz="1600" b="1" dirty="0">
                <a:solidFill>
                  <a:srgbClr val="858585"/>
                </a:solidFill>
                <a:latin typeface="Lato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" name="Google Shape;156;g32832e14cd9_0_1062"/>
            <p:cNvSpPr txBox="1"/>
            <p:nvPr/>
          </p:nvSpPr>
          <p:spPr>
            <a:xfrm>
              <a:off x="4928450" y="1154904"/>
              <a:ext cx="272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000">
                  <a:solidFill>
                    <a:srgbClr val="858585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Lorem ipsum dolor sit amet, consectetur adipiscing. Donec risus dolor, porta venenatis neque sit amet, pharetra luctus felis.</a:t>
              </a:r>
              <a:endParaRPr sz="1000">
                <a:solidFill>
                  <a:srgbClr val="858585"/>
                </a:solidFill>
                <a:latin typeface="Lato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7" name="Google Shape;157;g32832e14cd9_0_1062"/>
            <p:cNvSpPr txBox="1"/>
            <p:nvPr/>
          </p:nvSpPr>
          <p:spPr>
            <a:xfrm>
              <a:off x="3331800" y="934019"/>
              <a:ext cx="9891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858585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20XX</a:t>
              </a:r>
              <a:endParaRPr dirty="0">
                <a:solidFill>
                  <a:srgbClr val="858585"/>
                </a:solidFill>
                <a:latin typeface="Lato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8" name="Google Shape;158;g32832e14cd9_0_1062"/>
            <p:cNvSpPr/>
            <p:nvPr/>
          </p:nvSpPr>
          <p:spPr>
            <a:xfrm>
              <a:off x="4517125" y="1086100"/>
              <a:ext cx="133500" cy="588600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Lato" panose="020B0604020202020204" charset="0"/>
              </a:endParaRPr>
            </a:p>
          </p:txBody>
        </p:sp>
        <p:cxnSp>
          <p:nvCxnSpPr>
            <p:cNvPr id="159" name="Google Shape;159;g32832e14cd9_0_1062"/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60" name="Google Shape;160;g32832e14cd9_0_1062"/>
          <p:cNvGrpSpPr/>
          <p:nvPr/>
        </p:nvGrpSpPr>
        <p:grpSpPr>
          <a:xfrm>
            <a:off x="4926052" y="4427414"/>
            <a:ext cx="5766322" cy="1148229"/>
            <a:chOff x="3331800" y="909418"/>
            <a:chExt cx="4324850" cy="765282"/>
          </a:xfrm>
        </p:grpSpPr>
        <p:sp>
          <p:nvSpPr>
            <p:cNvPr id="161" name="Google Shape;161;g32832e14cd9_0_1062"/>
            <p:cNvSpPr txBox="1"/>
            <p:nvPr/>
          </p:nvSpPr>
          <p:spPr>
            <a:xfrm>
              <a:off x="4928450" y="909418"/>
              <a:ext cx="27282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858585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Lorem Ipsum</a:t>
              </a:r>
              <a:endParaRPr sz="1600" b="1">
                <a:solidFill>
                  <a:srgbClr val="858585"/>
                </a:solidFill>
                <a:latin typeface="Lato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2" name="Google Shape;162;g32832e14cd9_0_1062"/>
            <p:cNvSpPr txBox="1"/>
            <p:nvPr/>
          </p:nvSpPr>
          <p:spPr>
            <a:xfrm>
              <a:off x="4928450" y="1154904"/>
              <a:ext cx="272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000">
                  <a:solidFill>
                    <a:srgbClr val="858585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Lorem ipsum dolor sit amet, consectetur adipiscing. Donec risus dolor, porta venenatis neque sit amet, pharetra luctus felis.</a:t>
              </a:r>
              <a:endParaRPr sz="1000">
                <a:solidFill>
                  <a:srgbClr val="858585"/>
                </a:solidFill>
                <a:latin typeface="Lato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g32832e14cd9_0_1062"/>
            <p:cNvSpPr txBox="1"/>
            <p:nvPr/>
          </p:nvSpPr>
          <p:spPr>
            <a:xfrm>
              <a:off x="3331800" y="934018"/>
              <a:ext cx="9891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858585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20XX</a:t>
              </a:r>
              <a:endParaRPr>
                <a:solidFill>
                  <a:srgbClr val="858585"/>
                </a:solidFill>
                <a:latin typeface="Lato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" name="Google Shape;164;g32832e14cd9_0_1062"/>
            <p:cNvSpPr/>
            <p:nvPr/>
          </p:nvSpPr>
          <p:spPr>
            <a:xfrm>
              <a:off x="4517125" y="1086100"/>
              <a:ext cx="133500" cy="588600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Lato" panose="020B0604020202020204" charset="0"/>
              </a:endParaRPr>
            </a:p>
          </p:txBody>
        </p:sp>
        <p:cxnSp>
          <p:nvCxnSpPr>
            <p:cNvPr id="165" name="Google Shape;165;g32832e14cd9_0_1062"/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66" name="Google Shape;166;g32832e14cd9_0_1062"/>
          <p:cNvGrpSpPr/>
          <p:nvPr/>
        </p:nvGrpSpPr>
        <p:grpSpPr>
          <a:xfrm>
            <a:off x="4926052" y="5317915"/>
            <a:ext cx="5766322" cy="1148229"/>
            <a:chOff x="3331800" y="909418"/>
            <a:chExt cx="4324850" cy="765282"/>
          </a:xfrm>
        </p:grpSpPr>
        <p:sp>
          <p:nvSpPr>
            <p:cNvPr id="167" name="Google Shape;167;g32832e14cd9_0_1062"/>
            <p:cNvSpPr txBox="1"/>
            <p:nvPr/>
          </p:nvSpPr>
          <p:spPr>
            <a:xfrm>
              <a:off x="4928450" y="909418"/>
              <a:ext cx="27282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858585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Lorem Ipsum</a:t>
              </a:r>
              <a:endParaRPr sz="1600" b="1">
                <a:solidFill>
                  <a:srgbClr val="858585"/>
                </a:solidFill>
                <a:latin typeface="Lato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Google Shape;168;g32832e14cd9_0_1062"/>
            <p:cNvSpPr txBox="1"/>
            <p:nvPr/>
          </p:nvSpPr>
          <p:spPr>
            <a:xfrm>
              <a:off x="4928450" y="1154904"/>
              <a:ext cx="272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000">
                  <a:solidFill>
                    <a:srgbClr val="858585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Lorem ipsum dolor sit amet, consectetur adipiscing. Donec risus dolor, porta venenatis neque sit amet, pharetra luctus felis.</a:t>
              </a:r>
              <a:endParaRPr sz="1000">
                <a:solidFill>
                  <a:srgbClr val="858585"/>
                </a:solidFill>
                <a:latin typeface="Lato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169;g32832e14cd9_0_1062"/>
            <p:cNvSpPr txBox="1"/>
            <p:nvPr/>
          </p:nvSpPr>
          <p:spPr>
            <a:xfrm>
              <a:off x="3331800" y="934018"/>
              <a:ext cx="9891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858585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20XX</a:t>
              </a:r>
              <a:endParaRPr>
                <a:solidFill>
                  <a:srgbClr val="858585"/>
                </a:solidFill>
                <a:latin typeface="Lato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g32832e14cd9_0_1062"/>
            <p:cNvSpPr/>
            <p:nvPr/>
          </p:nvSpPr>
          <p:spPr>
            <a:xfrm>
              <a:off x="4517125" y="1086100"/>
              <a:ext cx="133500" cy="588600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Lato" panose="020B0604020202020204" charset="0"/>
              </a:endParaRPr>
            </a:p>
          </p:txBody>
        </p:sp>
        <p:cxnSp>
          <p:nvCxnSpPr>
            <p:cNvPr id="171" name="Google Shape;171;g32832e14cd9_0_1062"/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72" name="Google Shape;172;g32832e14cd9_0_1062"/>
          <p:cNvGrpSpPr/>
          <p:nvPr/>
        </p:nvGrpSpPr>
        <p:grpSpPr>
          <a:xfrm>
            <a:off x="4926052" y="1755912"/>
            <a:ext cx="5766322" cy="1148229"/>
            <a:chOff x="3331800" y="909418"/>
            <a:chExt cx="4324850" cy="765282"/>
          </a:xfrm>
        </p:grpSpPr>
        <p:sp>
          <p:nvSpPr>
            <p:cNvPr id="173" name="Google Shape;173;g32832e14cd9_0_1062"/>
            <p:cNvSpPr txBox="1"/>
            <p:nvPr/>
          </p:nvSpPr>
          <p:spPr>
            <a:xfrm>
              <a:off x="4928450" y="909418"/>
              <a:ext cx="27282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lvl="0">
                <a:lnSpc>
                  <a:spcPct val="115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2. </a:t>
              </a:r>
              <a:r>
                <a:rPr lang="en-US" sz="1600" b="1" dirty="0" err="1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Proje</a:t>
              </a:r>
              <a:r>
                <a:rPr lang="en-US" sz="1600" b="1" dirty="0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600" b="1" dirty="0" err="1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Adı</a:t>
              </a:r>
              <a:endParaRPr lang="en-US" sz="1600" b="1" dirty="0">
                <a:solidFill>
                  <a:schemeClr val="accent1"/>
                </a:solidFill>
                <a:latin typeface="Lato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" name="Google Shape;174;g32832e14cd9_0_1062"/>
            <p:cNvSpPr txBox="1"/>
            <p:nvPr/>
          </p:nvSpPr>
          <p:spPr>
            <a:xfrm>
              <a:off x="4928450" y="1154904"/>
              <a:ext cx="27282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000" dirty="0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Lorem ipsum dolor sit </a:t>
              </a:r>
              <a:r>
                <a:rPr lang="en-US" sz="1000" dirty="0" err="1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amet</a:t>
              </a:r>
              <a:r>
                <a:rPr lang="en-US" sz="1000" dirty="0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, </a:t>
              </a:r>
              <a:r>
                <a:rPr lang="en-US" sz="1000" dirty="0" err="1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consectetur</a:t>
              </a:r>
              <a:r>
                <a:rPr lang="en-US" sz="1000" dirty="0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000" dirty="0" err="1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adipiscing</a:t>
              </a:r>
              <a:r>
                <a:rPr lang="en-US" sz="1000" dirty="0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. </a:t>
              </a:r>
              <a:r>
                <a:rPr lang="en-US" sz="1000" dirty="0" err="1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Donec</a:t>
              </a:r>
              <a:r>
                <a:rPr lang="en-US" sz="1000" dirty="0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000" dirty="0" err="1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risus</a:t>
              </a:r>
              <a:r>
                <a:rPr lang="en-US" sz="1000" dirty="0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 dolor, porta </a:t>
              </a:r>
              <a:r>
                <a:rPr lang="en-US" sz="1000" dirty="0" err="1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venenatis</a:t>
              </a:r>
              <a:r>
                <a:rPr lang="en-US" sz="1000" dirty="0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000" dirty="0" err="1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neque</a:t>
              </a:r>
              <a:r>
                <a:rPr lang="en-US" sz="1000" dirty="0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 sit </a:t>
              </a:r>
              <a:r>
                <a:rPr lang="en-US" sz="1000" dirty="0" err="1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amet</a:t>
              </a:r>
              <a:r>
                <a:rPr lang="en-US" sz="1000" dirty="0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, pharetra </a:t>
              </a:r>
              <a:r>
                <a:rPr lang="en-US" sz="1000" dirty="0" err="1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luctus</a:t>
              </a:r>
              <a:r>
                <a:rPr lang="en-US" sz="1000" dirty="0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 </a:t>
              </a:r>
              <a:r>
                <a:rPr lang="en-US" sz="1000" dirty="0" err="1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felis</a:t>
              </a:r>
              <a:r>
                <a:rPr lang="en-US" sz="1000" dirty="0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.</a:t>
              </a:r>
              <a:endParaRPr sz="1000" dirty="0">
                <a:solidFill>
                  <a:schemeClr val="accent1"/>
                </a:solidFill>
                <a:latin typeface="Lato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g32832e14cd9_0_1062"/>
            <p:cNvSpPr txBox="1"/>
            <p:nvPr/>
          </p:nvSpPr>
          <p:spPr>
            <a:xfrm>
              <a:off x="3331800" y="934019"/>
              <a:ext cx="9891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Haziran</a:t>
              </a:r>
              <a:r>
                <a:rPr lang="en-US" dirty="0">
                  <a:solidFill>
                    <a:schemeClr val="accent1"/>
                  </a:solidFill>
                  <a:latin typeface="Lato" panose="020B0604020202020204" charset="0"/>
                  <a:ea typeface="Roboto"/>
                  <a:cs typeface="Roboto"/>
                  <a:sym typeface="Roboto"/>
                </a:rPr>
                <a:t> 2025</a:t>
              </a:r>
              <a:endParaRPr dirty="0">
                <a:solidFill>
                  <a:schemeClr val="accent1"/>
                </a:solidFill>
                <a:latin typeface="Lato" panose="020B0604020202020204" charset="0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76" name="Google Shape;176;g32832e14cd9_0_1062"/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noFill/>
            <a:ln w="9525" cap="flat" cmpd="sng">
              <a:solidFill>
                <a:srgbClr val="0942A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7" name="Google Shape;177;g32832e14cd9_0_1062"/>
            <p:cNvSpPr/>
            <p:nvPr/>
          </p:nvSpPr>
          <p:spPr>
            <a:xfrm>
              <a:off x="4517125" y="1086100"/>
              <a:ext cx="133500" cy="588600"/>
            </a:xfrm>
            <a:prstGeom prst="rect">
              <a:avLst/>
            </a:prstGeom>
            <a:solidFill>
              <a:srgbClr val="C2C2C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accent1"/>
                </a:solidFill>
                <a:latin typeface="Lato" panose="020B0604020202020204" charset="0"/>
              </a:endParaRPr>
            </a:p>
          </p:txBody>
        </p:sp>
      </p:grpSp>
      <p:sp>
        <p:nvSpPr>
          <p:cNvPr id="39" name="Google Shape;141;g32832e14cd9_0_1062">
            <a:extLst>
              <a:ext uri="{FF2B5EF4-FFF2-40B4-BE49-F238E27FC236}">
                <a16:creationId xmlns:a16="http://schemas.microsoft.com/office/drawing/2014/main" id="{393AD3B9-A576-4929-9005-D21E4FD4FF22}"/>
              </a:ext>
            </a:extLst>
          </p:cNvPr>
          <p:cNvSpPr txBox="1">
            <a:spLocks/>
          </p:cNvSpPr>
          <p:nvPr/>
        </p:nvSpPr>
        <p:spPr>
          <a:xfrm>
            <a:off x="3984172" y="394736"/>
            <a:ext cx="24384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sz="3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2000" dirty="0" err="1">
                <a:solidFill>
                  <a:schemeClr val="accent1"/>
                </a:solidFill>
                <a:latin typeface="Lato" panose="020B0604020202020204" charset="0"/>
              </a:rPr>
              <a:t>Planlanan</a:t>
            </a:r>
            <a:r>
              <a:rPr lang="en-US" sz="2000" dirty="0">
                <a:solidFill>
                  <a:schemeClr val="accent1"/>
                </a:solidFill>
                <a:latin typeface="Lato" panose="020B0604020202020204" charset="0"/>
              </a:rPr>
              <a:t> </a:t>
            </a:r>
          </a:p>
          <a:p>
            <a:pPr algn="r"/>
            <a:r>
              <a:rPr lang="en-US" sz="2000" dirty="0" err="1">
                <a:solidFill>
                  <a:schemeClr val="accent1"/>
                </a:solidFill>
                <a:latin typeface="Lato" panose="020B0604020202020204" charset="0"/>
              </a:rPr>
              <a:t>Proje</a:t>
            </a:r>
            <a:r>
              <a:rPr lang="en-US" sz="2000" dirty="0">
                <a:solidFill>
                  <a:schemeClr val="accent1"/>
                </a:solidFill>
                <a:latin typeface="Lato" panose="020B0604020202020204" charset="0"/>
              </a:rPr>
              <a:t> </a:t>
            </a:r>
            <a:r>
              <a:rPr lang="en-US" sz="2000" dirty="0" err="1">
                <a:solidFill>
                  <a:schemeClr val="accent1"/>
                </a:solidFill>
                <a:latin typeface="Lato" panose="020B0604020202020204" charset="0"/>
              </a:rPr>
              <a:t>Takvimi</a:t>
            </a:r>
            <a:endParaRPr lang="en-US" sz="2000" dirty="0">
              <a:solidFill>
                <a:schemeClr val="accent1"/>
              </a:solidFill>
              <a:latin typeface="Lato" panose="020B0604020202020204" charset="0"/>
            </a:endParaRPr>
          </a:p>
        </p:txBody>
      </p:sp>
      <p:sp>
        <p:nvSpPr>
          <p:cNvPr id="40" name="Google Shape;141;g32832e14cd9_0_1062">
            <a:extLst>
              <a:ext uri="{FF2B5EF4-FFF2-40B4-BE49-F238E27FC236}">
                <a16:creationId xmlns:a16="http://schemas.microsoft.com/office/drawing/2014/main" id="{13119C1A-0C9C-40AA-AC3E-D1A03E0B3E63}"/>
              </a:ext>
            </a:extLst>
          </p:cNvPr>
          <p:cNvSpPr txBox="1">
            <a:spLocks/>
          </p:cNvSpPr>
          <p:nvPr/>
        </p:nvSpPr>
        <p:spPr>
          <a:xfrm>
            <a:off x="6760028" y="394736"/>
            <a:ext cx="286436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 sz="3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err="1">
                <a:solidFill>
                  <a:schemeClr val="accent1"/>
                </a:solidFill>
                <a:latin typeface="Lato" panose="020B0604020202020204" charset="0"/>
              </a:rPr>
              <a:t>Önceliklendirilmiş</a:t>
            </a:r>
            <a:r>
              <a:rPr lang="en-US" sz="2000" dirty="0">
                <a:solidFill>
                  <a:schemeClr val="accent1"/>
                </a:solidFill>
                <a:latin typeface="Lato" panose="020B0604020202020204" charset="0"/>
              </a:rPr>
              <a:t> </a:t>
            </a:r>
          </a:p>
          <a:p>
            <a:r>
              <a:rPr lang="en-US" sz="2000" dirty="0" err="1">
                <a:solidFill>
                  <a:schemeClr val="accent1"/>
                </a:solidFill>
                <a:latin typeface="Lato" panose="020B0604020202020204" charset="0"/>
              </a:rPr>
              <a:t>Proje</a:t>
            </a:r>
            <a:endParaRPr lang="en-US" sz="2000" dirty="0">
              <a:solidFill>
                <a:schemeClr val="accent1"/>
              </a:solidFill>
              <a:latin typeface="Lato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 rot="10800000">
            <a:off x="950205" y="1246944"/>
            <a:ext cx="11266475" cy="5616528"/>
          </a:xfrm>
          <a:custGeom>
            <a:avLst/>
            <a:gdLst>
              <a:gd name="connsiteX0" fmla="*/ 0 w 12192000"/>
              <a:gd name="connsiteY0" fmla="*/ 0 h 4963886"/>
              <a:gd name="connsiteX1" fmla="*/ 12192000 w 12192000"/>
              <a:gd name="connsiteY1" fmla="*/ 0 h 4963886"/>
              <a:gd name="connsiteX2" fmla="*/ 12192000 w 12192000"/>
              <a:gd name="connsiteY2" fmla="*/ 4299527 h 4963886"/>
              <a:gd name="connsiteX3" fmla="*/ 0 w 12192000"/>
              <a:gd name="connsiteY3" fmla="*/ 4963886 h 49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963886">
                <a:moveTo>
                  <a:pt x="0" y="0"/>
                </a:moveTo>
                <a:lnTo>
                  <a:pt x="12192000" y="0"/>
                </a:lnTo>
                <a:lnTo>
                  <a:pt x="12192000" y="4299527"/>
                </a:lnTo>
                <a:lnTo>
                  <a:pt x="0" y="496388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90672" y="3248670"/>
            <a:ext cx="2473880" cy="1200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2100"/>
              </a:spcAft>
            </a:pPr>
            <a:r>
              <a:rPr lang="en-US" dirty="0">
                <a:solidFill>
                  <a:schemeClr val="dk1"/>
                </a:solidFill>
                <a:latin typeface="Lato"/>
                <a:sym typeface="Roboto"/>
              </a:rPr>
              <a:t>Pilot </a:t>
            </a:r>
            <a:r>
              <a:rPr lang="en-US" dirty="0" err="1">
                <a:solidFill>
                  <a:schemeClr val="dk1"/>
                </a:solidFill>
                <a:latin typeface="Lato"/>
                <a:sym typeface="Roboto"/>
              </a:rPr>
              <a:t>projenin</a:t>
            </a:r>
            <a:r>
              <a:rPr lang="en-US" dirty="0">
                <a:solidFill>
                  <a:schemeClr val="dk1"/>
                </a:solidFill>
                <a:latin typeface="La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sym typeface="Roboto"/>
              </a:rPr>
              <a:t>tamamlanmasının</a:t>
            </a:r>
            <a:r>
              <a:rPr lang="en-US" dirty="0">
                <a:solidFill>
                  <a:schemeClr val="dk1"/>
                </a:solidFill>
                <a:latin typeface="La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sym typeface="Roboto"/>
              </a:rPr>
              <a:t>ardından</a:t>
            </a:r>
            <a:r>
              <a:rPr lang="en-US" dirty="0">
                <a:solidFill>
                  <a:schemeClr val="dk1"/>
                </a:solidFill>
                <a:latin typeface="La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sym typeface="Roboto"/>
              </a:rPr>
              <a:t>ortaya</a:t>
            </a:r>
            <a:r>
              <a:rPr lang="en-US" dirty="0">
                <a:solidFill>
                  <a:schemeClr val="dk1"/>
                </a:solidFill>
                <a:latin typeface="La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sym typeface="Roboto"/>
              </a:rPr>
              <a:t>çıkacak</a:t>
            </a:r>
            <a:r>
              <a:rPr lang="en-US" dirty="0">
                <a:solidFill>
                  <a:schemeClr val="dk1"/>
                </a:solidFill>
                <a:latin typeface="La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sym typeface="Roboto"/>
              </a:rPr>
              <a:t>kazanımlar</a:t>
            </a:r>
            <a:endParaRPr lang="en-US" dirty="0">
              <a:solidFill>
                <a:schemeClr val="dk1"/>
              </a:solidFill>
              <a:latin typeface="Lato"/>
              <a:sym typeface="Roboto"/>
            </a:endParaRPr>
          </a:p>
          <a:p>
            <a:pPr lvl="0" algn="ctr">
              <a:lnSpc>
                <a:spcPct val="115000"/>
              </a:lnSpc>
              <a:spcAft>
                <a:spcPts val="2100"/>
              </a:spcAft>
            </a:pPr>
            <a:endParaRPr lang="en-US" sz="1200" dirty="0">
              <a:solidFill>
                <a:srgbClr val="FFFFFF"/>
              </a:solidFill>
              <a:latin typeface="Lato" panose="020B060402020202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58440" y="2873574"/>
            <a:ext cx="2578926" cy="348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B0604020202020204" charset="0"/>
                <a:ea typeface="Roboto"/>
                <a:cs typeface="Roboto"/>
                <a:sym typeface="Roboto"/>
              </a:rPr>
              <a:t>Pilot </a:t>
            </a:r>
            <a:r>
              <a:rPr lang="en-US" sz="1600" b="1" dirty="0" err="1">
                <a:solidFill>
                  <a:schemeClr val="accent1"/>
                </a:solidFill>
                <a:latin typeface="Lato" panose="020B0604020202020204" charset="0"/>
                <a:ea typeface="Roboto"/>
                <a:cs typeface="Roboto"/>
                <a:sym typeface="Roboto"/>
              </a:rPr>
              <a:t>Proje</a:t>
            </a:r>
            <a:r>
              <a:rPr lang="en-US" sz="1600" b="1" dirty="0">
                <a:solidFill>
                  <a:schemeClr val="accent1"/>
                </a:solidFill>
                <a:latin typeface="Lato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latin typeface="Lato" panose="020B0604020202020204" charset="0"/>
                <a:ea typeface="Roboto"/>
                <a:sym typeface="Roboto"/>
              </a:rPr>
              <a:t>Kazanımları</a:t>
            </a:r>
            <a:endParaRPr lang="en-US" sz="1600" b="1" dirty="0">
              <a:solidFill>
                <a:schemeClr val="accent1"/>
              </a:solidFill>
              <a:latin typeface="Lato" panose="020B0604020202020204" charset="0"/>
              <a:ea typeface="Roboto"/>
              <a:sym typeface="Roboto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177266" y="2708920"/>
            <a:ext cx="0" cy="2247910"/>
          </a:xfrm>
          <a:prstGeom prst="line">
            <a:avLst/>
          </a:prstGeom>
          <a:ln w="28575">
            <a:solidFill>
              <a:srgbClr val="F4D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084179" y="3248670"/>
            <a:ext cx="24738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100"/>
              </a:spcAft>
            </a:pPr>
            <a:r>
              <a:rPr lang="en-US" dirty="0">
                <a:solidFill>
                  <a:schemeClr val="dk1"/>
                </a:solidFill>
                <a:latin typeface="Lato"/>
                <a:sym typeface="Roboto"/>
              </a:rPr>
              <a:t>Pilot </a:t>
            </a:r>
            <a:r>
              <a:rPr lang="en-US" dirty="0" err="1">
                <a:solidFill>
                  <a:schemeClr val="dk1"/>
                </a:solidFill>
                <a:latin typeface="Lato"/>
                <a:sym typeface="Roboto"/>
              </a:rPr>
              <a:t>proje</a:t>
            </a:r>
            <a:r>
              <a:rPr lang="en-US" dirty="0">
                <a:solidFill>
                  <a:schemeClr val="dk1"/>
                </a:solidFill>
                <a:latin typeface="La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sym typeface="Roboto"/>
              </a:rPr>
              <a:t>seçiminde</a:t>
            </a:r>
            <a:r>
              <a:rPr lang="en-US" dirty="0">
                <a:solidFill>
                  <a:schemeClr val="dk1"/>
                </a:solidFill>
                <a:latin typeface="La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sym typeface="Roboto"/>
              </a:rPr>
              <a:t>önceliklendirme</a:t>
            </a:r>
            <a:r>
              <a:rPr lang="en-US" dirty="0">
                <a:solidFill>
                  <a:schemeClr val="dk1"/>
                </a:solidFill>
                <a:latin typeface="La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sym typeface="Roboto"/>
              </a:rPr>
              <a:t>nedenleri</a:t>
            </a:r>
            <a:r>
              <a:rPr lang="en-US" dirty="0">
                <a:solidFill>
                  <a:schemeClr val="dk1"/>
                </a:solidFill>
                <a:latin typeface="Lato"/>
                <a:sym typeface="Roboto"/>
              </a:rPr>
              <a:t>?</a:t>
            </a:r>
            <a:br>
              <a:rPr lang="en-US" dirty="0">
                <a:solidFill>
                  <a:schemeClr val="dk1"/>
                </a:solidFill>
                <a:latin typeface="Lato"/>
                <a:sym typeface="Roboto"/>
              </a:rPr>
            </a:br>
            <a:endParaRPr lang="en-US" dirty="0">
              <a:solidFill>
                <a:schemeClr val="dk1"/>
              </a:solidFill>
              <a:latin typeface="Lat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5537" y="2847159"/>
            <a:ext cx="2887276" cy="348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B0604020202020204" charset="0"/>
                <a:ea typeface="Roboto"/>
                <a:cs typeface="Roboto"/>
                <a:sym typeface="Roboto"/>
              </a:rPr>
              <a:t>Bu </a:t>
            </a:r>
            <a:r>
              <a:rPr lang="en-US" sz="1600" b="1" dirty="0" err="1">
                <a:solidFill>
                  <a:schemeClr val="accent1"/>
                </a:solidFill>
                <a:latin typeface="Lato" panose="020B0604020202020204" charset="0"/>
                <a:ea typeface="Roboto"/>
                <a:cs typeface="Roboto"/>
                <a:sym typeface="Roboto"/>
              </a:rPr>
              <a:t>Proje</a:t>
            </a:r>
            <a:r>
              <a:rPr lang="en-US" sz="1600" b="1" dirty="0">
                <a:solidFill>
                  <a:schemeClr val="accent1"/>
                </a:solidFill>
                <a:latin typeface="Lato" panose="020B0604020202020204" charset="0"/>
                <a:ea typeface="Roboto"/>
                <a:cs typeface="Roboto"/>
                <a:sym typeface="Roboto"/>
              </a:rPr>
              <a:t> </a:t>
            </a:r>
            <a:r>
              <a:rPr lang="en-US" sz="1600" b="1" dirty="0" err="1">
                <a:solidFill>
                  <a:schemeClr val="accent1"/>
                </a:solidFill>
                <a:latin typeface="Lato" panose="020B0604020202020204" charset="0"/>
                <a:ea typeface="Roboto"/>
                <a:cs typeface="Roboto"/>
                <a:sym typeface="Roboto"/>
              </a:rPr>
              <a:t>Neden</a:t>
            </a:r>
            <a:r>
              <a:rPr lang="en-US" sz="1600" b="1" dirty="0">
                <a:solidFill>
                  <a:schemeClr val="accent1"/>
                </a:solidFill>
                <a:latin typeface="Lato" panose="020B0604020202020204" charset="0"/>
                <a:ea typeface="Roboto"/>
                <a:cs typeface="Roboto"/>
                <a:sym typeface="Roboto"/>
              </a:rPr>
              <a:t> Pilot </a:t>
            </a:r>
            <a:r>
              <a:rPr lang="en-US" sz="1600" b="1" dirty="0" err="1">
                <a:solidFill>
                  <a:schemeClr val="accent1"/>
                </a:solidFill>
                <a:latin typeface="Lato" panose="020B0604020202020204" charset="0"/>
                <a:ea typeface="Roboto"/>
                <a:cs typeface="Roboto"/>
                <a:sym typeface="Roboto"/>
              </a:rPr>
              <a:t>Seçildi</a:t>
            </a:r>
            <a:r>
              <a:rPr lang="en-US" sz="1600" b="1" dirty="0">
                <a:solidFill>
                  <a:schemeClr val="accent1"/>
                </a:solidFill>
                <a:latin typeface="Lato" panose="020B0604020202020204" charset="0"/>
                <a:ea typeface="Roboto"/>
                <a:cs typeface="Roboto"/>
                <a:sym typeface="Roboto"/>
              </a:rPr>
              <a:t>?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670773" y="2708920"/>
            <a:ext cx="0" cy="2247910"/>
          </a:xfrm>
          <a:prstGeom prst="line">
            <a:avLst/>
          </a:prstGeom>
          <a:ln w="28575">
            <a:solidFill>
              <a:srgbClr val="F4D7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576045" y="3248670"/>
            <a:ext cx="24738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2100"/>
              </a:spcAft>
            </a:pPr>
            <a:r>
              <a:rPr lang="en-US" dirty="0">
                <a:solidFill>
                  <a:schemeClr val="dk1"/>
                </a:solidFill>
                <a:latin typeface="Lato"/>
                <a:sym typeface="Roboto"/>
              </a:rPr>
              <a:t>Pilot </a:t>
            </a:r>
            <a:r>
              <a:rPr lang="en-US" dirty="0" err="1">
                <a:solidFill>
                  <a:schemeClr val="dk1"/>
                </a:solidFill>
                <a:latin typeface="Lato"/>
                <a:sym typeface="Roboto"/>
              </a:rPr>
              <a:t>proje</a:t>
            </a:r>
            <a:r>
              <a:rPr lang="en-US" dirty="0">
                <a:solidFill>
                  <a:schemeClr val="dk1"/>
                </a:solidFill>
                <a:latin typeface="La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sym typeface="Roboto"/>
              </a:rPr>
              <a:t>özet</a:t>
            </a:r>
            <a:r>
              <a:rPr lang="en-US" dirty="0">
                <a:solidFill>
                  <a:schemeClr val="dk1"/>
                </a:solidFill>
                <a:latin typeface="La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sym typeface="Roboto"/>
              </a:rPr>
              <a:t>bilgisi</a:t>
            </a:r>
            <a:endParaRPr lang="en-US" dirty="0">
              <a:solidFill>
                <a:schemeClr val="dk1"/>
              </a:solidFill>
              <a:latin typeface="Lato"/>
              <a:sym typeface="Roboto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72538" y="2882295"/>
            <a:ext cx="2131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b="1" dirty="0">
                <a:solidFill>
                  <a:schemeClr val="accent1"/>
                </a:solidFill>
                <a:latin typeface="Lato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&lt;&lt;Pilot Proje Adı&gt;&gt;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18463" y="915757"/>
            <a:ext cx="940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US" sz="4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24955" y="915757"/>
            <a:ext cx="940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en-US" sz="4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Google Shape;99;g32832e14cd9_0_22">
            <a:extLst>
              <a:ext uri="{FF2B5EF4-FFF2-40B4-BE49-F238E27FC236}">
                <a16:creationId xmlns:a16="http://schemas.microsoft.com/office/drawing/2014/main" id="{E551D87C-392E-47BA-A9CF-06B6EC608685}"/>
              </a:ext>
            </a:extLst>
          </p:cNvPr>
          <p:cNvSpPr txBox="1">
            <a:spLocks/>
          </p:cNvSpPr>
          <p:nvPr/>
        </p:nvSpPr>
        <p:spPr>
          <a:xfrm>
            <a:off x="1435608" y="356717"/>
            <a:ext cx="105156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ato"/>
              <a:buNone/>
              <a:defRPr sz="3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800"/>
            </a:pPr>
            <a:r>
              <a:rPr lang="en-US" dirty="0"/>
              <a:t>Pilot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Seçimi</a:t>
            </a:r>
            <a:endParaRPr lang="en-US" dirty="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532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4FAD56B-0A37-4984-8586-FC4CF3115B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737" r="3737"/>
          <a:stretch>
            <a:fillRect/>
          </a:stretch>
        </p:blipFill>
        <p:spPr>
          <a:xfrm>
            <a:off x="911225" y="0"/>
            <a:ext cx="11280775" cy="6858000"/>
          </a:xfrm>
        </p:spPr>
      </p:pic>
      <p:sp>
        <p:nvSpPr>
          <p:cNvPr id="4" name="Rectangle 3"/>
          <p:cNvSpPr/>
          <p:nvPr/>
        </p:nvSpPr>
        <p:spPr>
          <a:xfrm>
            <a:off x="918174" y="0"/>
            <a:ext cx="11280576" cy="6858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31878" y="2767280"/>
            <a:ext cx="4528244" cy="132343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8000" b="1" kern="2000" spc="300" dirty="0">
                <a:solidFill>
                  <a:schemeClr val="bg1"/>
                </a:solidFill>
                <a:latin typeface="Lato" panose="020B0604020202020204" charset="0"/>
              </a:rPr>
              <a:t>ROBIM</a:t>
            </a:r>
            <a:endParaRPr lang="en-US" sz="8000" b="1" kern="2000" spc="300" dirty="0">
              <a:solidFill>
                <a:schemeClr val="bg1"/>
              </a:solidFill>
              <a:latin typeface="Lato" panose="020B060402020202020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275292" y="2400297"/>
            <a:ext cx="5641415" cy="2186639"/>
            <a:chOff x="3275292" y="2400297"/>
            <a:chExt cx="5641415" cy="2186639"/>
          </a:xfrm>
          <a:solidFill>
            <a:schemeClr val="bg1"/>
          </a:solidFill>
        </p:grpSpPr>
        <p:sp>
          <p:nvSpPr>
            <p:cNvPr id="5" name="Freeform 4"/>
            <p:cNvSpPr/>
            <p:nvPr/>
          </p:nvSpPr>
          <p:spPr>
            <a:xfrm>
              <a:off x="3275292" y="2400297"/>
              <a:ext cx="5641415" cy="2057401"/>
            </a:xfrm>
            <a:custGeom>
              <a:avLst/>
              <a:gdLst>
                <a:gd name="connsiteX0" fmla="*/ 0 w 5641415"/>
                <a:gd name="connsiteY0" fmla="*/ 0 h 2057401"/>
                <a:gd name="connsiteX1" fmla="*/ 5641415 w 5641415"/>
                <a:gd name="connsiteY1" fmla="*/ 0 h 2057401"/>
                <a:gd name="connsiteX2" fmla="*/ 5641415 w 5641415"/>
                <a:gd name="connsiteY2" fmla="*/ 2057401 h 2057401"/>
                <a:gd name="connsiteX3" fmla="*/ 4179904 w 5641415"/>
                <a:gd name="connsiteY3" fmla="*/ 2057401 h 2057401"/>
                <a:gd name="connsiteX4" fmla="*/ 4179904 w 5641415"/>
                <a:gd name="connsiteY4" fmla="*/ 1982060 h 2057401"/>
                <a:gd name="connsiteX5" fmla="*/ 5562320 w 5641415"/>
                <a:gd name="connsiteY5" fmla="*/ 1982060 h 2057401"/>
                <a:gd name="connsiteX6" fmla="*/ 5562320 w 5641415"/>
                <a:gd name="connsiteY6" fmla="*/ 75340 h 2057401"/>
                <a:gd name="connsiteX7" fmla="*/ 79094 w 5641415"/>
                <a:gd name="connsiteY7" fmla="*/ 75340 h 2057401"/>
                <a:gd name="connsiteX8" fmla="*/ 79094 w 5641415"/>
                <a:gd name="connsiteY8" fmla="*/ 1982060 h 2057401"/>
                <a:gd name="connsiteX9" fmla="*/ 1461512 w 5641415"/>
                <a:gd name="connsiteY9" fmla="*/ 1982060 h 2057401"/>
                <a:gd name="connsiteX10" fmla="*/ 1461512 w 5641415"/>
                <a:gd name="connsiteY10" fmla="*/ 2057401 h 2057401"/>
                <a:gd name="connsiteX11" fmla="*/ 0 w 5641415"/>
                <a:gd name="connsiteY11" fmla="*/ 2057401 h 205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1415" h="2057401">
                  <a:moveTo>
                    <a:pt x="0" y="0"/>
                  </a:moveTo>
                  <a:lnTo>
                    <a:pt x="5641415" y="0"/>
                  </a:lnTo>
                  <a:lnTo>
                    <a:pt x="5641415" y="2057401"/>
                  </a:lnTo>
                  <a:lnTo>
                    <a:pt x="4179904" y="2057401"/>
                  </a:lnTo>
                  <a:lnTo>
                    <a:pt x="4179904" y="1982060"/>
                  </a:lnTo>
                  <a:lnTo>
                    <a:pt x="5562320" y="1982060"/>
                  </a:lnTo>
                  <a:lnTo>
                    <a:pt x="5562320" y="75340"/>
                  </a:lnTo>
                  <a:lnTo>
                    <a:pt x="79094" y="75340"/>
                  </a:lnTo>
                  <a:lnTo>
                    <a:pt x="79094" y="1982060"/>
                  </a:lnTo>
                  <a:lnTo>
                    <a:pt x="1461512" y="1982060"/>
                  </a:lnTo>
                  <a:lnTo>
                    <a:pt x="1461512" y="2057401"/>
                  </a:lnTo>
                  <a:lnTo>
                    <a:pt x="0" y="20574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800687" y="4248382"/>
              <a:ext cx="2590625" cy="3385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algn="ctr"/>
              <a:endParaRPr lang="en-US" sz="1600" b="1" dirty="0">
                <a:solidFill>
                  <a:schemeClr val="accent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1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832e14cd9_0_2563"/>
          <p:cNvSpPr txBox="1">
            <a:spLocks noGrp="1"/>
          </p:cNvSpPr>
          <p:nvPr>
            <p:ph type="body" idx="1"/>
          </p:nvPr>
        </p:nvSpPr>
        <p:spPr>
          <a:xfrm>
            <a:off x="1429184" y="1142100"/>
            <a:ext cx="10515600" cy="457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200"/>
              <a:buFont typeface="Arial"/>
              <a:buNone/>
            </a:pPr>
            <a:r>
              <a:rPr lang="en-US" sz="2100" b="1" dirty="0">
                <a:solidFill>
                  <a:schemeClr val="hlink"/>
                </a:solidFill>
              </a:rPr>
              <a:t>ROBIM (Robusta In-Operation Model)</a:t>
            </a:r>
            <a:endParaRPr sz="2100" b="1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750" dirty="0">
              <a:solidFill>
                <a:srgbClr val="5764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750" b="1" dirty="0" err="1">
                <a:solidFill>
                  <a:srgbClr val="576466"/>
                </a:solidFill>
              </a:rPr>
              <a:t>Robusta'nın</a:t>
            </a:r>
            <a:r>
              <a:rPr lang="en-US" sz="1750" b="1" dirty="0">
                <a:solidFill>
                  <a:srgbClr val="576466"/>
                </a:solidFill>
              </a:rPr>
              <a:t> </a:t>
            </a:r>
            <a:r>
              <a:rPr lang="en-US" sz="1750" b="1" dirty="0" err="1">
                <a:solidFill>
                  <a:srgbClr val="576466"/>
                </a:solidFill>
              </a:rPr>
              <a:t>Otomasyon</a:t>
            </a:r>
            <a:r>
              <a:rPr lang="en-US" sz="1750" b="1" dirty="0">
                <a:solidFill>
                  <a:srgbClr val="576466"/>
                </a:solidFill>
              </a:rPr>
              <a:t> ve </a:t>
            </a:r>
            <a:r>
              <a:rPr lang="en-US" sz="1750" b="1" dirty="0" err="1">
                <a:solidFill>
                  <a:srgbClr val="576466"/>
                </a:solidFill>
              </a:rPr>
              <a:t>İş</a:t>
            </a:r>
            <a:r>
              <a:rPr lang="en-US" sz="1750" b="1" dirty="0">
                <a:solidFill>
                  <a:srgbClr val="576466"/>
                </a:solidFill>
              </a:rPr>
              <a:t> </a:t>
            </a:r>
            <a:r>
              <a:rPr lang="en-US" sz="1750" b="1" dirty="0" err="1">
                <a:solidFill>
                  <a:srgbClr val="576466"/>
                </a:solidFill>
              </a:rPr>
              <a:t>Süreçleri</a:t>
            </a:r>
            <a:r>
              <a:rPr lang="en-US" sz="1750" b="1" dirty="0">
                <a:solidFill>
                  <a:srgbClr val="576466"/>
                </a:solidFill>
              </a:rPr>
              <a:t> </a:t>
            </a:r>
            <a:r>
              <a:rPr lang="en-US" sz="1750" b="1" dirty="0" err="1">
                <a:solidFill>
                  <a:srgbClr val="576466"/>
                </a:solidFill>
              </a:rPr>
              <a:t>Yönetimi</a:t>
            </a:r>
            <a:r>
              <a:rPr lang="en-US" sz="1750" b="1" dirty="0">
                <a:solidFill>
                  <a:srgbClr val="576466"/>
                </a:solidFill>
              </a:rPr>
              <a:t> </a:t>
            </a:r>
            <a:r>
              <a:rPr lang="en-US" sz="1750" b="1" dirty="0" err="1">
                <a:solidFill>
                  <a:srgbClr val="576466"/>
                </a:solidFill>
              </a:rPr>
              <a:t>metodolojisidir</a:t>
            </a:r>
            <a:r>
              <a:rPr lang="en-US" sz="1750" b="1" dirty="0">
                <a:solidFill>
                  <a:srgbClr val="576466"/>
                </a:solidFill>
              </a:rPr>
              <a:t>.</a:t>
            </a:r>
            <a:endParaRPr sz="1750" b="1" dirty="0">
              <a:solidFill>
                <a:srgbClr val="5764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750" dirty="0">
              <a:solidFill>
                <a:srgbClr val="5764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650" dirty="0">
                <a:solidFill>
                  <a:srgbClr val="576466"/>
                </a:solidFill>
              </a:rPr>
              <a:t>Bu </a:t>
            </a:r>
            <a:r>
              <a:rPr lang="en-US" sz="1650" dirty="0" err="1">
                <a:solidFill>
                  <a:srgbClr val="576466"/>
                </a:solidFill>
              </a:rPr>
              <a:t>metodoloji</a:t>
            </a:r>
            <a:r>
              <a:rPr lang="en-US" sz="1650" dirty="0">
                <a:solidFill>
                  <a:srgbClr val="576466"/>
                </a:solidFill>
              </a:rPr>
              <a:t>, RPA </a:t>
            </a:r>
            <a:r>
              <a:rPr lang="en-US" sz="1650" dirty="0" err="1">
                <a:solidFill>
                  <a:srgbClr val="576466"/>
                </a:solidFill>
              </a:rPr>
              <a:t>projelerinin</a:t>
            </a:r>
            <a:r>
              <a:rPr lang="en-US" sz="1650" dirty="0">
                <a:solidFill>
                  <a:srgbClr val="576466"/>
                </a:solidFill>
              </a:rPr>
              <a:t> </a:t>
            </a:r>
            <a:r>
              <a:rPr lang="en-US" sz="1650" dirty="0" err="1">
                <a:solidFill>
                  <a:srgbClr val="576466"/>
                </a:solidFill>
              </a:rPr>
              <a:t>planlanmasından</a:t>
            </a:r>
            <a:r>
              <a:rPr lang="en-US" sz="1650" dirty="0">
                <a:solidFill>
                  <a:srgbClr val="576466"/>
                </a:solidFill>
              </a:rPr>
              <a:t> </a:t>
            </a:r>
            <a:r>
              <a:rPr lang="en-US" sz="1650" dirty="0" err="1">
                <a:solidFill>
                  <a:srgbClr val="576466"/>
                </a:solidFill>
              </a:rPr>
              <a:t>uygulamasına</a:t>
            </a:r>
            <a:r>
              <a:rPr lang="en-US" sz="1650" dirty="0">
                <a:solidFill>
                  <a:srgbClr val="576466"/>
                </a:solidFill>
              </a:rPr>
              <a:t> </a:t>
            </a:r>
            <a:r>
              <a:rPr lang="en-US" sz="1650" dirty="0" err="1">
                <a:solidFill>
                  <a:srgbClr val="576466"/>
                </a:solidFill>
              </a:rPr>
              <a:t>kadar</a:t>
            </a:r>
            <a:r>
              <a:rPr lang="en-US" sz="1650" dirty="0">
                <a:solidFill>
                  <a:srgbClr val="576466"/>
                </a:solidFill>
              </a:rPr>
              <a:t> </a:t>
            </a:r>
            <a:r>
              <a:rPr lang="en-US" sz="1650" dirty="0" err="1">
                <a:solidFill>
                  <a:srgbClr val="576466"/>
                </a:solidFill>
              </a:rPr>
              <a:t>olan</a:t>
            </a:r>
            <a:r>
              <a:rPr lang="en-US" sz="1650" dirty="0">
                <a:solidFill>
                  <a:srgbClr val="576466"/>
                </a:solidFill>
              </a:rPr>
              <a:t> </a:t>
            </a:r>
            <a:r>
              <a:rPr lang="en-US" sz="1650" dirty="0" err="1">
                <a:solidFill>
                  <a:srgbClr val="576466"/>
                </a:solidFill>
              </a:rPr>
              <a:t>tüm</a:t>
            </a:r>
            <a:r>
              <a:rPr lang="en-US" sz="1650" dirty="0">
                <a:solidFill>
                  <a:srgbClr val="576466"/>
                </a:solidFill>
              </a:rPr>
              <a:t> </a:t>
            </a:r>
            <a:r>
              <a:rPr lang="en-US" sz="1650" dirty="0" err="1">
                <a:solidFill>
                  <a:srgbClr val="576466"/>
                </a:solidFill>
              </a:rPr>
              <a:t>aşamaları</a:t>
            </a:r>
            <a:r>
              <a:rPr lang="en-US" sz="1650" dirty="0">
                <a:solidFill>
                  <a:srgbClr val="576466"/>
                </a:solidFill>
              </a:rPr>
              <a:t> </a:t>
            </a:r>
            <a:r>
              <a:rPr lang="en-US" sz="1650" dirty="0" err="1">
                <a:solidFill>
                  <a:srgbClr val="576466"/>
                </a:solidFill>
              </a:rPr>
              <a:t>kapsar</a:t>
            </a:r>
            <a:r>
              <a:rPr lang="en-US" sz="1650" dirty="0">
                <a:solidFill>
                  <a:srgbClr val="576466"/>
                </a:solidFill>
              </a:rPr>
              <a:t> ve </a:t>
            </a:r>
            <a:r>
              <a:rPr lang="en-US" sz="1650" dirty="0" err="1">
                <a:solidFill>
                  <a:srgbClr val="576466"/>
                </a:solidFill>
              </a:rPr>
              <a:t>projelerin</a:t>
            </a:r>
            <a:r>
              <a:rPr lang="en-US" sz="1650" dirty="0">
                <a:solidFill>
                  <a:srgbClr val="576466"/>
                </a:solidFill>
              </a:rPr>
              <a:t> </a:t>
            </a:r>
            <a:r>
              <a:rPr lang="en-US" sz="1650" dirty="0" err="1">
                <a:solidFill>
                  <a:srgbClr val="576466"/>
                </a:solidFill>
              </a:rPr>
              <a:t>başarılı</a:t>
            </a:r>
            <a:r>
              <a:rPr lang="en-US" sz="1650" dirty="0">
                <a:solidFill>
                  <a:srgbClr val="576466"/>
                </a:solidFill>
              </a:rPr>
              <a:t> </a:t>
            </a:r>
            <a:r>
              <a:rPr lang="en-US" sz="1650" dirty="0" err="1">
                <a:solidFill>
                  <a:srgbClr val="576466"/>
                </a:solidFill>
              </a:rPr>
              <a:t>bir</a:t>
            </a:r>
            <a:r>
              <a:rPr lang="en-US" sz="1650" dirty="0">
                <a:solidFill>
                  <a:srgbClr val="576466"/>
                </a:solidFill>
              </a:rPr>
              <a:t> </a:t>
            </a:r>
            <a:r>
              <a:rPr lang="en-US" sz="1650" dirty="0" err="1">
                <a:solidFill>
                  <a:srgbClr val="576466"/>
                </a:solidFill>
              </a:rPr>
              <a:t>şekilde</a:t>
            </a:r>
            <a:r>
              <a:rPr lang="en-US" sz="1650" dirty="0">
                <a:solidFill>
                  <a:srgbClr val="576466"/>
                </a:solidFill>
              </a:rPr>
              <a:t> </a:t>
            </a:r>
            <a:r>
              <a:rPr lang="en-US" sz="1650" dirty="0" err="1">
                <a:solidFill>
                  <a:srgbClr val="576466"/>
                </a:solidFill>
              </a:rPr>
              <a:t>hayata</a:t>
            </a:r>
            <a:r>
              <a:rPr lang="en-US" sz="1650" dirty="0">
                <a:solidFill>
                  <a:srgbClr val="576466"/>
                </a:solidFill>
              </a:rPr>
              <a:t> </a:t>
            </a:r>
            <a:r>
              <a:rPr lang="en-US" sz="1650" dirty="0" err="1">
                <a:solidFill>
                  <a:srgbClr val="576466"/>
                </a:solidFill>
              </a:rPr>
              <a:t>geçirilmesini</a:t>
            </a:r>
            <a:r>
              <a:rPr lang="en-US" sz="1650" dirty="0">
                <a:solidFill>
                  <a:srgbClr val="576466"/>
                </a:solidFill>
              </a:rPr>
              <a:t> </a:t>
            </a:r>
            <a:r>
              <a:rPr lang="en-US" sz="1650" dirty="0" err="1">
                <a:solidFill>
                  <a:srgbClr val="576466"/>
                </a:solidFill>
              </a:rPr>
              <a:t>sağlar</a:t>
            </a:r>
            <a:r>
              <a:rPr lang="en-US" sz="1650" dirty="0">
                <a:solidFill>
                  <a:srgbClr val="576466"/>
                </a:solidFill>
              </a:rPr>
              <a:t>.</a:t>
            </a:r>
            <a:endParaRPr sz="1650" dirty="0">
              <a:solidFill>
                <a:srgbClr val="5764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750" dirty="0">
              <a:solidFill>
                <a:srgbClr val="5764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750" b="1" dirty="0">
                <a:solidFill>
                  <a:srgbClr val="576466"/>
                </a:solidFill>
              </a:rPr>
              <a:t>ROBIM </a:t>
            </a:r>
            <a:r>
              <a:rPr lang="en-US" sz="1750" b="1" dirty="0" err="1">
                <a:solidFill>
                  <a:srgbClr val="576466"/>
                </a:solidFill>
              </a:rPr>
              <a:t>ile</a:t>
            </a:r>
            <a:r>
              <a:rPr lang="en-US" sz="1750" b="1" dirty="0">
                <a:solidFill>
                  <a:srgbClr val="576466"/>
                </a:solidFill>
              </a:rPr>
              <a:t> </a:t>
            </a:r>
            <a:r>
              <a:rPr lang="en-US" sz="1750" b="1" dirty="0" err="1">
                <a:solidFill>
                  <a:srgbClr val="576466"/>
                </a:solidFill>
              </a:rPr>
              <a:t>Amacımız</a:t>
            </a:r>
            <a:endParaRPr lang="en-US" sz="1750" b="1" dirty="0">
              <a:solidFill>
                <a:srgbClr val="5764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750" b="1" dirty="0">
              <a:solidFill>
                <a:srgbClr val="576466"/>
              </a:solidFill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550" dirty="0" err="1">
                <a:solidFill>
                  <a:srgbClr val="576466"/>
                </a:solidFill>
              </a:rPr>
              <a:t>Otomasyon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projelerine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doğru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şekilde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başlayabilmek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için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gerekli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ön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hazırlıkları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planlamak</a:t>
            </a:r>
            <a:r>
              <a:rPr lang="en-US" sz="1550" dirty="0">
                <a:solidFill>
                  <a:srgbClr val="576466"/>
                </a:solidFill>
              </a:rPr>
              <a:t>.</a:t>
            </a:r>
            <a:endParaRPr sz="1550" dirty="0">
              <a:solidFill>
                <a:srgbClr val="576466"/>
              </a:solidFill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550" dirty="0" err="1">
                <a:solidFill>
                  <a:srgbClr val="576466"/>
                </a:solidFill>
              </a:rPr>
              <a:t>Başarılı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bir</a:t>
            </a:r>
            <a:r>
              <a:rPr lang="en-US" sz="1550" dirty="0">
                <a:solidFill>
                  <a:srgbClr val="576466"/>
                </a:solidFill>
              </a:rPr>
              <a:t> pilot </a:t>
            </a:r>
            <a:r>
              <a:rPr lang="en-US" sz="1550" dirty="0" err="1">
                <a:solidFill>
                  <a:srgbClr val="576466"/>
                </a:solidFill>
              </a:rPr>
              <a:t>proje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deneyimi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sonrasında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sürdürülebilir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otomasyon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proje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yönetim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metodolojisi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oluşturmak</a:t>
            </a:r>
            <a:r>
              <a:rPr lang="en-US" sz="1550" dirty="0">
                <a:solidFill>
                  <a:srgbClr val="576466"/>
                </a:solidFill>
              </a:rPr>
              <a:t>.</a:t>
            </a:r>
            <a:endParaRPr sz="1550" dirty="0">
              <a:solidFill>
                <a:srgbClr val="576466"/>
              </a:solidFill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550" b="1" dirty="0" err="1">
                <a:solidFill>
                  <a:srgbClr val="576466"/>
                </a:solidFill>
              </a:rPr>
              <a:t>Standartlaştırma</a:t>
            </a:r>
            <a:r>
              <a:rPr lang="en-US" sz="1550" b="1" dirty="0">
                <a:solidFill>
                  <a:srgbClr val="576466"/>
                </a:solidFill>
              </a:rPr>
              <a:t>: </a:t>
            </a:r>
            <a:r>
              <a:rPr lang="en-US" sz="1550" dirty="0" err="1">
                <a:solidFill>
                  <a:srgbClr val="576466"/>
                </a:solidFill>
              </a:rPr>
              <a:t>Projelerde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tutarlı</a:t>
            </a:r>
            <a:r>
              <a:rPr lang="en-US" sz="1550" dirty="0">
                <a:solidFill>
                  <a:srgbClr val="576466"/>
                </a:solidFill>
              </a:rPr>
              <a:t> ve </a:t>
            </a:r>
            <a:r>
              <a:rPr lang="en-US" sz="1550" dirty="0" err="1">
                <a:solidFill>
                  <a:srgbClr val="576466"/>
                </a:solidFill>
              </a:rPr>
              <a:t>tekrarlanabilir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sonuçlar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elde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etmek</a:t>
            </a:r>
            <a:r>
              <a:rPr lang="en-US" sz="1550" dirty="0">
                <a:solidFill>
                  <a:srgbClr val="576466"/>
                </a:solidFill>
              </a:rPr>
              <a:t>.</a:t>
            </a:r>
            <a:endParaRPr sz="1550" dirty="0">
              <a:solidFill>
                <a:srgbClr val="576466"/>
              </a:solidFill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550" b="1" dirty="0" err="1">
                <a:solidFill>
                  <a:srgbClr val="576466"/>
                </a:solidFill>
              </a:rPr>
              <a:t>Verimlilik</a:t>
            </a:r>
            <a:r>
              <a:rPr lang="en-US" sz="1550" b="1" dirty="0">
                <a:solidFill>
                  <a:srgbClr val="576466"/>
                </a:solidFill>
              </a:rPr>
              <a:t>: </a:t>
            </a:r>
            <a:r>
              <a:rPr lang="en-US" sz="1550" dirty="0" err="1">
                <a:solidFill>
                  <a:srgbClr val="576466"/>
                </a:solidFill>
              </a:rPr>
              <a:t>Süreçlerin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etkin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bir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şekilde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otomasyonunu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sağlayarak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iş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gücü</a:t>
            </a:r>
            <a:r>
              <a:rPr lang="en-US" sz="1550" dirty="0">
                <a:solidFill>
                  <a:srgbClr val="576466"/>
                </a:solidFill>
              </a:rPr>
              <a:t> ve zaman </a:t>
            </a:r>
            <a:r>
              <a:rPr lang="en-US" sz="1550" dirty="0" err="1">
                <a:solidFill>
                  <a:srgbClr val="576466"/>
                </a:solidFill>
              </a:rPr>
              <a:t>tasarrufu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sağlamak</a:t>
            </a:r>
            <a:r>
              <a:rPr lang="en-US" sz="1550" dirty="0">
                <a:solidFill>
                  <a:srgbClr val="576466"/>
                </a:solidFill>
              </a:rPr>
              <a:t>.</a:t>
            </a:r>
            <a:endParaRPr sz="1550" dirty="0">
              <a:solidFill>
                <a:srgbClr val="576466"/>
              </a:solidFill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550" b="1" dirty="0">
                <a:solidFill>
                  <a:srgbClr val="576466"/>
                </a:solidFill>
              </a:rPr>
              <a:t>Kalite </a:t>
            </a:r>
            <a:r>
              <a:rPr lang="en-US" sz="1550" b="1" dirty="0" err="1">
                <a:solidFill>
                  <a:srgbClr val="576466"/>
                </a:solidFill>
              </a:rPr>
              <a:t>Güvencesi</a:t>
            </a:r>
            <a:r>
              <a:rPr lang="en-US" sz="1550" b="1" dirty="0">
                <a:solidFill>
                  <a:srgbClr val="576466"/>
                </a:solidFill>
              </a:rPr>
              <a:t>: </a:t>
            </a:r>
            <a:r>
              <a:rPr lang="en-US" sz="1550" dirty="0">
                <a:solidFill>
                  <a:srgbClr val="576466"/>
                </a:solidFill>
              </a:rPr>
              <a:t>Her </a:t>
            </a:r>
            <a:r>
              <a:rPr lang="en-US" sz="1550" dirty="0" err="1">
                <a:solidFill>
                  <a:srgbClr val="576466"/>
                </a:solidFill>
              </a:rPr>
              <a:t>aşamada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kalite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kontrol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mekanizmaları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ile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hatasız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otomasyon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çözümleri</a:t>
            </a:r>
            <a:r>
              <a:rPr lang="en-US" sz="1550" dirty="0">
                <a:solidFill>
                  <a:srgbClr val="576466"/>
                </a:solidFill>
              </a:rPr>
              <a:t> </a:t>
            </a:r>
            <a:r>
              <a:rPr lang="en-US" sz="1550" dirty="0" err="1">
                <a:solidFill>
                  <a:srgbClr val="576466"/>
                </a:solidFill>
              </a:rPr>
              <a:t>sunmak</a:t>
            </a:r>
            <a:r>
              <a:rPr lang="en-US" sz="1550" dirty="0">
                <a:solidFill>
                  <a:srgbClr val="576466"/>
                </a:solidFill>
              </a:rPr>
              <a:t>.</a:t>
            </a:r>
            <a:endParaRPr dirty="0"/>
          </a:p>
        </p:txBody>
      </p:sp>
      <p:sp>
        <p:nvSpPr>
          <p:cNvPr id="208" name="Google Shape;208;g32832e14cd9_0_2563"/>
          <p:cNvSpPr txBox="1">
            <a:spLocks noGrp="1"/>
          </p:cNvSpPr>
          <p:nvPr>
            <p:ph type="title"/>
          </p:nvPr>
        </p:nvSpPr>
        <p:spPr>
          <a:xfrm>
            <a:off x="1435608" y="356616"/>
            <a:ext cx="10515600" cy="44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hlink"/>
                </a:solidFill>
              </a:rPr>
              <a:t>Proje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 err="1">
                <a:solidFill>
                  <a:schemeClr val="hlink"/>
                </a:solidFill>
              </a:rPr>
              <a:t>Yönetim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 err="1">
                <a:solidFill>
                  <a:schemeClr val="hlink"/>
                </a:solidFill>
              </a:rPr>
              <a:t>Metodolojisi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obusta Theme">
  <a:themeElements>
    <a:clrScheme name="RobustaColors">
      <a:dk1>
        <a:srgbClr val="555555"/>
      </a:dk1>
      <a:lt1>
        <a:srgbClr val="FFFFFF"/>
      </a:lt1>
      <a:dk2>
        <a:srgbClr val="000000"/>
      </a:dk2>
      <a:lt2>
        <a:srgbClr val="E7E6E6"/>
      </a:lt2>
      <a:accent1>
        <a:srgbClr val="0072CE"/>
      </a:accent1>
      <a:accent2>
        <a:srgbClr val="7CC7D6"/>
      </a:accent2>
      <a:accent3>
        <a:srgbClr val="D1D2D3"/>
      </a:accent3>
      <a:accent4>
        <a:srgbClr val="142849"/>
      </a:accent4>
      <a:accent5>
        <a:srgbClr val="FFCC66"/>
      </a:accent5>
      <a:accent6>
        <a:srgbClr val="1841C0"/>
      </a:accent6>
      <a:hlink>
        <a:srgbClr val="0371CE"/>
      </a:hlink>
      <a:folHlink>
        <a:srgbClr val="0371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1922</TotalTime>
  <Words>3432</Words>
  <Application>Microsoft Office PowerPoint</Application>
  <PresentationFormat>Widescreen</PresentationFormat>
  <Paragraphs>368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Arial</vt:lpstr>
      <vt:lpstr>Calibri</vt:lpstr>
      <vt:lpstr>Roboto</vt:lpstr>
      <vt:lpstr>Montserrat Medium</vt:lpstr>
      <vt:lpstr>Fira Sans Extra Condensed</vt:lpstr>
      <vt:lpstr>Roboto Slab</vt:lpstr>
      <vt:lpstr>Noto Sans Symbols</vt:lpstr>
      <vt:lpstr>Montserrat SemiBold</vt:lpstr>
      <vt:lpstr>Open Sans</vt:lpstr>
      <vt:lpstr>Lato</vt:lpstr>
      <vt:lpstr>Roboto Light</vt:lpstr>
      <vt:lpstr>Book Antiqua</vt:lpstr>
      <vt:lpstr>Robusta Theme</vt:lpstr>
      <vt:lpstr> &lt;&lt;Musteri Adi&gt;&gt; -  Robusta RPA  Proje Başlangıç  Toplantısı</vt:lpstr>
      <vt:lpstr> &lt;&lt;Musteri Adi&gt;&gt; -  Robusta RPA  Proje Başlangıç  Toplantısı</vt:lpstr>
      <vt:lpstr>Toplantının Amacı ve Gündemi</vt:lpstr>
      <vt:lpstr>Kick-Off Öncesi Tamamlanan Adımlar</vt:lpstr>
      <vt:lpstr>PowerPoint Presentation</vt:lpstr>
      <vt:lpstr>&lt;&lt;Firma Adı&gt;&gt; Otomasyon  Yol Haritası</vt:lpstr>
      <vt:lpstr>PowerPoint Presentation</vt:lpstr>
      <vt:lpstr>PowerPoint Presentation</vt:lpstr>
      <vt:lpstr>Proje Yönetim Metodolojisi</vt:lpstr>
      <vt:lpstr>PowerPoint Presentation</vt:lpstr>
      <vt:lpstr>PowerPoint Presentation</vt:lpstr>
      <vt:lpstr>Proje Tanımı ve Kapsamı</vt:lpstr>
      <vt:lpstr>Proje Organizasyonu ve Proje Paydaşları</vt:lpstr>
      <vt:lpstr>Roller ve Sorumluluklar</vt:lpstr>
      <vt:lpstr>Roller ve Sorumluluklar </vt:lpstr>
      <vt:lpstr>Roller ve Sorumluluklar </vt:lpstr>
      <vt:lpstr>Pilot Proje Planı ve Zaman Çizelgesi</vt:lpstr>
      <vt:lpstr>Proje Başarı Kriterleri</vt:lpstr>
      <vt:lpstr>Kapanış ve Sonraki Adımlar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&lt;&lt;Musteri Adi&gt;&gt; - Robusta RPA Proje Başlangıç Toplantısı</dc:title>
  <dc:creator>Administrator</dc:creator>
  <cp:lastModifiedBy>Murat Dayanıklı - Robusta</cp:lastModifiedBy>
  <cp:revision>54</cp:revision>
  <dcterms:modified xsi:type="dcterms:W3CDTF">2025-01-30T08:20:44Z</dcterms:modified>
</cp:coreProperties>
</file>